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7.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9.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0.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1.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12.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theme/theme13.xml" ContentType="application/vnd.openxmlformats-officedocument.theme+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14.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theme/theme15.xml" ContentType="application/vnd.openxmlformats-officedocument.theme+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16.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theme/theme17.xml" ContentType="application/vnd.openxmlformats-officedocument.theme+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18.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1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theme/theme20.xml" ContentType="application/vnd.openxmlformats-officedocument.theme+xml"/>
  <Override PartName="/ppt/tags/tag351.xml" ContentType="application/vnd.openxmlformats-officedocument.presentationml.tags+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theme/theme21.xml" ContentType="application/vnd.openxmlformats-officedocument.theme+xml"/>
  <Override PartName="/ppt/tags/tag352.xml" ContentType="application/vnd.openxmlformats-officedocument.presentationml.tags+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theme/theme22.xml" ContentType="application/vnd.openxmlformats-officedocument.theme+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theme/theme23.xml" ContentType="application/vnd.openxmlformats-officedocument.theme+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theme/theme24.xml" ContentType="application/vnd.openxmlformats-officedocument.theme+xml"/>
  <Override PartName="/ppt/tags/tag353.xml" ContentType="application/vnd.openxmlformats-officedocument.presentationml.tags+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theme/theme25.xml" ContentType="application/vnd.openxmlformats-officedocument.theme+xml"/>
  <Override PartName="/ppt/tags/tag354.xml" ContentType="application/vnd.openxmlformats-officedocument.presentationml.tags+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theme/theme26.xml" ContentType="application/vnd.openxmlformats-officedocument.theme+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theme/theme27.xml" ContentType="application/vnd.openxmlformats-officedocument.theme+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theme/theme28.xml" ContentType="application/vnd.openxmlformats-officedocument.theme+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theme/theme29.xml" ContentType="application/vnd.openxmlformats-officedocument.theme+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theme/theme30.xml" ContentType="application/vnd.openxmlformats-officedocument.theme+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theme/theme31.xml" ContentType="application/vnd.openxmlformats-officedocument.theme+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theme/theme32.xml" ContentType="application/vnd.openxmlformats-officedocument.theme+xml"/>
  <Override PartName="/ppt/tags/tag355.xml" ContentType="application/vnd.openxmlformats-officedocument.presentationml.tags+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theme/theme33.xml" ContentType="application/vnd.openxmlformats-officedocument.theme+xml"/>
  <Override PartName="/ppt/tags/tag356.xml" ContentType="application/vnd.openxmlformats-officedocument.presentationml.tags+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theme/theme34.xml" ContentType="application/vnd.openxmlformats-officedocument.theme+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theme/theme35.xml" ContentType="application/vnd.openxmlformats-officedocument.theme+xml"/>
  <Override PartName="/ppt/tags/tag357.xml" ContentType="application/vnd.openxmlformats-officedocument.presentationml.tags+xml"/>
  <Override PartName="/ppt/tags/tag358.xml" ContentType="application/vnd.openxmlformats-officedocument.presentationml.tags+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theme/theme36.xml" ContentType="application/vnd.openxmlformats-officedocument.theme+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theme/theme37.xml" ContentType="application/vnd.openxmlformats-officedocument.theme+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theme/theme38.xml" ContentType="application/vnd.openxmlformats-officedocument.theme+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theme/theme39.xml" ContentType="application/vnd.openxmlformats-officedocument.theme+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theme/theme40.xml" ContentType="application/vnd.openxmlformats-officedocument.theme+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theme/theme41.xml" ContentType="application/vnd.openxmlformats-officedocument.theme+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theme/theme42.xml" ContentType="application/vnd.openxmlformats-officedocument.theme+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theme/theme43.xml" ContentType="application/vnd.openxmlformats-officedocument.theme+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theme/theme44.xml" ContentType="application/vnd.openxmlformats-officedocument.theme+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theme/theme45.xml" ContentType="application/vnd.openxmlformats-officedocument.theme+xml"/>
  <Override PartName="/ppt/slideLayouts/slideLayout2119.xml" ContentType="application/vnd.openxmlformats-officedocument.presentationml.slideLayout+xml"/>
  <Override PartName="/ppt/theme/theme46.xml" ContentType="application/vnd.openxmlformats-officedocument.theme+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theme/theme47.xml" ContentType="application/vnd.openxmlformats-officedocument.theme+xml"/>
  <Override PartName="/ppt/tags/tag359.xml" ContentType="application/vnd.openxmlformats-officedocument.presentationml.tags+xml"/>
  <Override PartName="/ppt/slideLayouts/slideLayout2166.xml" ContentType="application/vnd.openxmlformats-officedocument.presentationml.slideLayout+xml"/>
  <Override PartName="/ppt/theme/theme48.xml" ContentType="application/vnd.openxmlformats-officedocument.theme+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theme/theme49.xml" ContentType="application/vnd.openxmlformats-officedocument.theme+xml"/>
  <Override PartName="/ppt/tags/tag360.xml" ContentType="application/vnd.openxmlformats-officedocument.presentationml.tags+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theme/theme50.xml" ContentType="application/vnd.openxmlformats-officedocument.theme+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theme/theme51.xml" ContentType="application/vnd.openxmlformats-officedocument.theme+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ags/tag36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5" r:id="rId2"/>
    <p:sldMasterId id="2147484009" r:id="rId3"/>
    <p:sldMasterId id="2147484031" r:id="rId4"/>
    <p:sldMasterId id="2147484055" r:id="rId5"/>
    <p:sldMasterId id="2147484103" r:id="rId6"/>
    <p:sldMasterId id="2147484150" r:id="rId7"/>
    <p:sldMasterId id="2147484197" r:id="rId8"/>
    <p:sldMasterId id="2147484244" r:id="rId9"/>
    <p:sldMasterId id="2147484294" r:id="rId10"/>
    <p:sldMasterId id="2147484348" r:id="rId11"/>
    <p:sldMasterId id="2147484401" r:id="rId12"/>
    <p:sldMasterId id="2147484449" r:id="rId13"/>
    <p:sldMasterId id="2147484501" r:id="rId14"/>
    <p:sldMasterId id="2147484552" r:id="rId15"/>
    <p:sldMasterId id="2147484606" r:id="rId16"/>
    <p:sldMasterId id="2147484711" r:id="rId17"/>
    <p:sldMasterId id="2147484757" r:id="rId18"/>
    <p:sldMasterId id="2147484859" r:id="rId19"/>
    <p:sldMasterId id="2147484909" r:id="rId20"/>
    <p:sldMasterId id="2147484971" r:id="rId21"/>
    <p:sldMasterId id="2147485010" r:id="rId22"/>
    <p:sldMasterId id="2147485059" r:id="rId23"/>
    <p:sldMasterId id="2147485108" r:id="rId24"/>
    <p:sldMasterId id="2147485170" r:id="rId25"/>
    <p:sldMasterId id="2147485288" r:id="rId26"/>
    <p:sldMasterId id="2147485335" r:id="rId27"/>
    <p:sldMasterId id="2147485379" r:id="rId28"/>
    <p:sldMasterId id="2147485428" r:id="rId29"/>
    <p:sldMasterId id="2147485477" r:id="rId30"/>
    <p:sldMasterId id="2147485530" r:id="rId31"/>
    <p:sldMasterId id="2147485660" r:id="rId32"/>
    <p:sldMasterId id="2147485769" r:id="rId33"/>
    <p:sldMasterId id="2147485818" r:id="rId34"/>
    <p:sldMasterId id="2147485908" r:id="rId35"/>
    <p:sldMasterId id="2147486015" r:id="rId36"/>
    <p:sldMasterId id="2147486062" r:id="rId37"/>
    <p:sldMasterId id="2147486107" r:id="rId38"/>
    <p:sldMasterId id="2147486119" r:id="rId39"/>
    <p:sldMasterId id="2147486164" r:id="rId40"/>
    <p:sldMasterId id="2147486246" r:id="rId41"/>
    <p:sldMasterId id="2147486291" r:id="rId42"/>
    <p:sldMasterId id="2147486309" r:id="rId43"/>
    <p:sldMasterId id="2147486363" r:id="rId44"/>
    <p:sldMasterId id="2147486410" r:id="rId45"/>
    <p:sldMasterId id="2147486463" r:id="rId46"/>
    <p:sldMasterId id="2147486465" r:id="rId47"/>
    <p:sldMasterId id="2147486525" r:id="rId48"/>
    <p:sldMasterId id="2147486528" r:id="rId49"/>
    <p:sldMasterId id="2147486597" r:id="rId50"/>
    <p:sldMasterId id="2147486659" r:id="rId51"/>
    <p:sldMasterId id="2147486819" r:id="rId52"/>
  </p:sldMasterIdLst>
  <p:notesMasterIdLst>
    <p:notesMasterId r:id="rId84"/>
  </p:notesMasterIdLst>
  <p:handoutMasterIdLst>
    <p:handoutMasterId r:id="rId85"/>
  </p:handoutMasterIdLst>
  <p:sldIdLst>
    <p:sldId id="2147482380" r:id="rId53"/>
    <p:sldId id="2147483523" r:id="rId54"/>
    <p:sldId id="2147482268" r:id="rId55"/>
    <p:sldId id="2147483524" r:id="rId56"/>
    <p:sldId id="2147478396" r:id="rId57"/>
    <p:sldId id="2147478399" r:id="rId58"/>
    <p:sldId id="2147483525" r:id="rId59"/>
    <p:sldId id="537" r:id="rId60"/>
    <p:sldId id="2147482345" r:id="rId61"/>
    <p:sldId id="2147482132" r:id="rId62"/>
    <p:sldId id="2147482271" r:id="rId63"/>
    <p:sldId id="256" r:id="rId64"/>
    <p:sldId id="2147482302" r:id="rId65"/>
    <p:sldId id="2147481205" r:id="rId66"/>
    <p:sldId id="2147482387" r:id="rId67"/>
    <p:sldId id="2147482274" r:id="rId68"/>
    <p:sldId id="2147483521" r:id="rId69"/>
    <p:sldId id="2147483522" r:id="rId70"/>
    <p:sldId id="2147482384" r:id="rId71"/>
    <p:sldId id="2147481212" r:id="rId72"/>
    <p:sldId id="2147375121" r:id="rId73"/>
    <p:sldId id="2147375122" r:id="rId74"/>
    <p:sldId id="2147483526" r:id="rId75"/>
    <p:sldId id="2147482391" r:id="rId76"/>
    <p:sldId id="2147482386" r:id="rId77"/>
    <p:sldId id="260" r:id="rId78"/>
    <p:sldId id="2147482389" r:id="rId79"/>
    <p:sldId id="2147481232" r:id="rId80"/>
    <p:sldId id="2147482385" r:id="rId81"/>
    <p:sldId id="2147482388" r:id="rId82"/>
    <p:sldId id="2147482383" r:id="rId83"/>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07D786-7C3C-414C-8A69-B85D24A2E514}">
          <p14:sldIdLst>
            <p14:sldId id="2147482380"/>
            <p14:sldId id="2147483523"/>
            <p14:sldId id="2147482268"/>
            <p14:sldId id="2147483524"/>
            <p14:sldId id="2147478396"/>
            <p14:sldId id="2147478399"/>
            <p14:sldId id="2147483525"/>
            <p14:sldId id="537"/>
            <p14:sldId id="2147482345"/>
            <p14:sldId id="2147482132"/>
            <p14:sldId id="2147482271"/>
            <p14:sldId id="256"/>
            <p14:sldId id="2147482302"/>
            <p14:sldId id="2147481205"/>
            <p14:sldId id="2147482387"/>
            <p14:sldId id="2147482274"/>
            <p14:sldId id="2147483521"/>
            <p14:sldId id="2147483522"/>
            <p14:sldId id="2147482384"/>
            <p14:sldId id="2147481212"/>
            <p14:sldId id="2147375121"/>
            <p14:sldId id="2147375122"/>
            <p14:sldId id="2147483526"/>
            <p14:sldId id="2147482391"/>
            <p14:sldId id="2147482386"/>
            <p14:sldId id="260"/>
            <p14:sldId id="2147482389"/>
            <p14:sldId id="2147481232"/>
            <p14:sldId id="2147482385"/>
            <p14:sldId id="2147482388"/>
            <p14:sldId id="2147482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7A9925-6C8C-7B27-C870-D3991C12F4BD}" name="Holly Vatter" initials="HV" userId="S::Holly.Vatter@ibm.com::9b9a9f6a-e6de-413c-9451-0634a9b73a97" providerId="AD"/>
  <p188:author id="{AA70FD91-271D-765B-DA2C-05F8A033B8CD}" name="Kipruto K Yego" initials="KKY" userId="S::kkyego@us.ibm.com::d118e6ab-e14e-4889-88f5-80bf47a23a0b" providerId="AD"/>
  <p188:author id="{A964CF9D-6866-4C55-D150-0FF3EC46D681}" name="Jasmine Bonds" initials="JB" userId="S::jasmine.bonds@ibm.com::230e9559-d22e-4dc5-b3b1-d744faa9758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1FD"/>
    <a:srgbClr val="DAFBFB"/>
    <a:srgbClr val="0E61FE"/>
    <a:srgbClr val="EDF5FF"/>
    <a:srgbClr val="F4F4F4"/>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autoAdjust="0"/>
    <p:restoredTop sz="85782" autoAdjust="0"/>
  </p:normalViewPr>
  <p:slideViewPr>
    <p:cSldViewPr snapToGrid="0" snapToObjects="1">
      <p:cViewPr varScale="1">
        <p:scale>
          <a:sx n="54" d="100"/>
          <a:sy n="54" d="100"/>
        </p:scale>
        <p:origin x="1240" y="240"/>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80" d="100"/>
        <a:sy n="80" d="100"/>
      </p:scale>
      <p:origin x="0" y="-13766"/>
    </p:cViewPr>
  </p:sorterViewPr>
  <p:notesViewPr>
    <p:cSldViewPr snapToGrid="0" snapToObjects="1">
      <p:cViewPr varScale="1">
        <p:scale>
          <a:sx n="122" d="100"/>
          <a:sy n="122" d="100"/>
        </p:scale>
        <p:origin x="413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1.xml"/><Relationship Id="rId68" Type="http://schemas.openxmlformats.org/officeDocument/2006/relationships/slide" Target="slides/slide16.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xml"/><Relationship Id="rId58" Type="http://schemas.openxmlformats.org/officeDocument/2006/relationships/slide" Target="slides/slide6.xml"/><Relationship Id="rId74" Type="http://schemas.openxmlformats.org/officeDocument/2006/relationships/slide" Target="slides/slide22.xml"/><Relationship Id="rId79" Type="http://schemas.openxmlformats.org/officeDocument/2006/relationships/slide" Target="slides/slide27.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 Target="slides/slide4.xml"/><Relationship Id="rId64" Type="http://schemas.openxmlformats.org/officeDocument/2006/relationships/slide" Target="slides/slide12.xml"/><Relationship Id="rId69" Type="http://schemas.openxmlformats.org/officeDocument/2006/relationships/slide" Target="slides/slide17.xml"/><Relationship Id="rId77" Type="http://schemas.openxmlformats.org/officeDocument/2006/relationships/slide" Target="slides/slide25.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0.xml"/><Relationship Id="rId80" Type="http://schemas.openxmlformats.org/officeDocument/2006/relationships/slide" Target="slides/slide28.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7.xml"/><Relationship Id="rId67" Type="http://schemas.openxmlformats.org/officeDocument/2006/relationships/slide" Target="slides/slide15.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2.xml"/><Relationship Id="rId62" Type="http://schemas.openxmlformats.org/officeDocument/2006/relationships/slide" Target="slides/slide10.xml"/><Relationship Id="rId70" Type="http://schemas.openxmlformats.org/officeDocument/2006/relationships/slide" Target="slides/slide18.xml"/><Relationship Id="rId75" Type="http://schemas.openxmlformats.org/officeDocument/2006/relationships/slide" Target="slides/slide23.xml"/><Relationship Id="rId83" Type="http://schemas.openxmlformats.org/officeDocument/2006/relationships/slide" Target="slides/slide31.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8.xml"/><Relationship Id="rId65" Type="http://schemas.openxmlformats.org/officeDocument/2006/relationships/slide" Target="slides/slide13.xml"/><Relationship Id="rId73" Type="http://schemas.openxmlformats.org/officeDocument/2006/relationships/slide" Target="slides/slide21.xml"/><Relationship Id="rId78" Type="http://schemas.openxmlformats.org/officeDocument/2006/relationships/slide" Target="slides/slide26.xml"/><Relationship Id="rId81" Type="http://schemas.openxmlformats.org/officeDocument/2006/relationships/slide" Target="slides/slide29.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3.xml"/><Relationship Id="rId76" Type="http://schemas.openxmlformats.org/officeDocument/2006/relationships/slide" Target="slides/slide24.xml"/><Relationship Id="rId7" Type="http://schemas.openxmlformats.org/officeDocument/2006/relationships/slideMaster" Target="slideMasters/slideMaster7.xml"/><Relationship Id="rId71" Type="http://schemas.openxmlformats.org/officeDocument/2006/relationships/slide" Target="slides/slide1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4.xml"/><Relationship Id="rId87" Type="http://schemas.openxmlformats.org/officeDocument/2006/relationships/presProps" Target="presProps.xml"/><Relationship Id="rId61" Type="http://schemas.openxmlformats.org/officeDocument/2006/relationships/slide" Target="slides/slide9.xml"/><Relationship Id="rId82" Type="http://schemas.openxmlformats.org/officeDocument/2006/relationships/slide" Target="slides/slide30.xml"/><Relationship Id="rId19" Type="http://schemas.openxmlformats.org/officeDocument/2006/relationships/slideMaster" Target="slideMasters/slideMaster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downloads/cas/E5KE5KRZ"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at an inflection point in the AI space with rapid growth and change, new foundation models and new challenges. Governance is an important conversation needed to drive AI that is responsible, transparent and explainable. </a:t>
            </a:r>
          </a:p>
          <a:p>
            <a:endParaRPr lang="en-US" sz="1200" b="0" kern="100" dirty="0">
              <a:effectLst/>
              <a:latin typeface="IBM Plex Sans Light" panose="020B0403050203000203" pitchFamily="34" charset="0"/>
              <a:ea typeface="Calibri" panose="020F0502020204030204" pitchFamily="34" charset="0"/>
              <a:cs typeface="Times New Roman (Body CS)"/>
            </a:endParaRPr>
          </a:p>
          <a:p>
            <a:r>
              <a:rPr lang="en-US" sz="1200" b="0" kern="100" dirty="0">
                <a:effectLst/>
                <a:latin typeface="IBM Plex Sans Light" panose="020B0403050203000203" pitchFamily="34" charset="0"/>
                <a:ea typeface="Calibri" panose="020F0502020204030204" pitchFamily="34" charset="0"/>
                <a:cs typeface="Times New Roman (Body CS)"/>
              </a:rPr>
              <a:t>The advent of foundation models, given their remarkable performance and extensibility to a wide range of tasks, is bringing an inflection point in AI. Recognizing </a:t>
            </a:r>
            <a:r>
              <a:rPr lang="en-US" sz="1200" b="0" kern="100" dirty="0">
                <a:solidFill>
                  <a:srgbClr val="000000"/>
                </a:solidFill>
                <a:effectLst/>
                <a:latin typeface="IBM Plex Sans Light" panose="020B0403050203000203" pitchFamily="34" charset="0"/>
                <a:ea typeface="Calibri" panose="020F0502020204030204" pitchFamily="34" charset="0"/>
                <a:cs typeface="Times New Roman (Body CS)"/>
              </a:rPr>
              <a:t>the significance of the moment, our enterprise clients are actively evaluating and seeking to incorporate foundation models in their workflows for applications involving generation, summarization, classification, etc.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Another key benefit of watsonx.governance is the ability to evaluate and monitor key metrics, and alert when pre-set thresholds have been breached. These model metrics include quality, accuracy  and fairness through out the model lifecycle. For ML models benefit from the evaluation and monitoring for fairness/bias with automatic debias. </a:t>
            </a:r>
          </a:p>
          <a:p>
            <a:endParaRPr lang="en-US" dirty="0"/>
          </a:p>
          <a:p>
            <a:r>
              <a:rPr lang="en-US" dirty="0"/>
              <a:t>Specific metrics that watsonx.governance monitors for include quality, readability, and accuracy for common tasks like summarization, content generation and Q&amp;A. Monitor for the inputs and outputs for PII and toxic language produced by the model. Evaluate the context/reference for Gen AI. </a:t>
            </a:r>
          </a:p>
        </p:txBody>
      </p:sp>
      <p:sp>
        <p:nvSpPr>
          <p:cNvPr id="4" name="Slide Number Placeholder 3"/>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92369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Lets take a more granular look at some of the key capabilities of watsonx.governance for generative AI. The first is lifecycle tracking. watsonx.governance manages and monitors across the AI lifecycle from model development through to deployment for both your Gen AI and machine learning models on one integrated models. Organize by use cases and drive transparency across the AI lifecycle using a single use case view. </a:t>
            </a:r>
          </a:p>
          <a:p>
            <a:endParaRPr lang="en-US" dirty="0"/>
          </a:p>
          <a:p>
            <a:r>
              <a:rPr lang="en-US" dirty="0"/>
              <a:t>Factsheets, a feature of watsonx.governance automates the capture and documentation of model prompt and metadata across the AI lifecycle. Reduce the cost and potential errors of manual capture. Factsheets provide point-in-time documentation for not-technical users by being able to export factsheets as reports or attach to documents.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32534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External AI laws, standards and regulations are growing and evolving at a rapid pace, affecting how organizations operate on a global scale. Noncompliance can lead to costly audits, fines, negative press and in extreme cases criminal penalties.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Global Organizations with branches in multiple countries are especially challenged to meet specific local and country rules. Additionally, those in highly regulated markets such as healthcare, government and financial services face more industry specific regulations.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Successful AI requires governance, compliance with corporate and ethical principles, laws, and regulations. Noncompliance can cost an organization millions of dollars in fines, as governments around the world enact increasingly stringent AI regulations.</a:t>
            </a:r>
          </a:p>
          <a:p>
            <a:endParaRPr lang="en-US" dirty="0"/>
          </a:p>
          <a:p>
            <a:r>
              <a:rPr lang="en-US" dirty="0"/>
              <a:t>EU AI Act – https://digital-strategy.ec.europa.eu/en/policies/regulatory-framework-ai</a:t>
            </a:r>
          </a:p>
          <a:p>
            <a:endParaRPr lang="en-US" dirty="0"/>
          </a:p>
          <a:p>
            <a:r>
              <a:rPr lang="en-US" dirty="0"/>
              <a:t>UK AI Regulation Policy - https://www.gov.uk/government/publications/establishing-a-pro-innovation-approach-to-regulating-ai/establishing-a-pro-innovation-approach-to-regulating-ai-policy-statement</a:t>
            </a:r>
          </a:p>
          <a:p>
            <a:endParaRPr lang="en-US" dirty="0"/>
          </a:p>
          <a:p>
            <a:r>
              <a:rPr lang="en-US" dirty="0"/>
              <a:t>NYC HR Law - https://www.jdsupra.com/legalnews/navigating-new-york-city-s-artificial-1566015/#:~:text=Starting%20on%20January%201%2C%202023,a%20discriminatory%20impact%20on%20candidates.</a:t>
            </a:r>
          </a:p>
          <a:p>
            <a:endParaRPr lang="en-US" dirty="0"/>
          </a:p>
          <a:p>
            <a:r>
              <a:rPr lang="en-US" dirty="0"/>
              <a:t>Singapore AI Governance Framework - https://www.pdpc.gov.sg/Help-and-Resources/2020/01/Model-AI-Governance-Framework</a:t>
            </a:r>
          </a:p>
          <a:p>
            <a:endParaRPr lang="en-US" dirty="0"/>
          </a:p>
          <a:p>
            <a:r>
              <a:rPr lang="en-US" dirty="0"/>
              <a:t>Canada Digital Charter Implementation Act (Bill 27) - https://www.nortonrosefulbright.com/en/knowledge/publications/55b9a0bd/bill-c-27-canadas-first-artificial-intelligence-legislation-has-arrived</a:t>
            </a:r>
          </a:p>
          <a:p>
            <a:endParaRPr lang="en-US" dirty="0"/>
          </a:p>
          <a:p>
            <a:r>
              <a:rPr lang="en-US" dirty="0"/>
              <a:t>Brazilian AI Act (upcoming) - https://www.lexology.com/commentary/tech-data-telecoms-media/brazil/mattos-filho-veiga-filho-marrey-jr-e-quiroga-advogados/upcoming-brazilian-artificial-intelligence-act-what-businesses-need-to-know</a:t>
            </a:r>
          </a:p>
          <a:p>
            <a:endParaRPr lang="en-US" dirty="0"/>
          </a:p>
          <a:p>
            <a:r>
              <a:rPr lang="en-US" dirty="0"/>
              <a:t>US AI Bill of Rights - https://www.technologyreview.com/2022/10/04/1060600/white-house-ai-bill-of-rights/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75275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4682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328295" marR="175260">
              <a:spcBef>
                <a:spcPts val="0"/>
              </a:spcBef>
              <a:spcAft>
                <a:spcPts val="0"/>
              </a:spcAft>
            </a:pPr>
            <a:r>
              <a:rPr lang="en-US" sz="1800" dirty="0">
                <a:effectLst/>
                <a:latin typeface="IBM Plex Sans Light" panose="020B0403050203000203" pitchFamily="34" charset="0"/>
                <a:ea typeface="Times New Roman" panose="02020603050405020304" pitchFamily="18" charset="0"/>
              </a:rPr>
              <a:t>AI needs governance, the ability to direct, manage and monitor the AI activities of an organization. It provides a level of organizational rigor and human oversight in to how AI models are created and deployed. It doesn’t replace the </a:t>
            </a:r>
            <a:r>
              <a:rPr lang="en-US" sz="1800" dirty="0" err="1">
                <a:effectLst/>
                <a:latin typeface="IBM Plex Sans Light" panose="020B0403050203000203" pitchFamily="34" charset="0"/>
                <a:ea typeface="Times New Roman" panose="02020603050405020304" pitchFamily="18" charset="0"/>
              </a:rPr>
              <a:t>MLOps</a:t>
            </a:r>
            <a:r>
              <a:rPr lang="en-US" sz="1800" dirty="0">
                <a:effectLst/>
                <a:latin typeface="IBM Plex Sans Light" panose="020B0403050203000203" pitchFamily="34" charset="0"/>
                <a:ea typeface="Times New Roman" panose="02020603050405020304" pitchFamily="18" charset="0"/>
              </a:rPr>
              <a:t> processes that organizations have; it complements it with activities intended to strike the appropriate balance between the benefits and risks of AI.</a:t>
            </a:r>
          </a:p>
          <a:p>
            <a:pPr marL="328295" marR="175260">
              <a:spcBef>
                <a:spcPts val="0"/>
              </a:spcBef>
              <a:spcAft>
                <a:spcPts val="0"/>
              </a:spcAft>
            </a:pPr>
            <a:endParaRPr lang="en-US" sz="1800" dirty="0">
              <a:effectLst/>
              <a:latin typeface="IBM Plex Sans Light" panose="020B0403050203000203" pitchFamily="34" charset="0"/>
              <a:ea typeface="Times New Roman" panose="02020603050405020304" pitchFamily="18" charset="0"/>
            </a:endParaRPr>
          </a:p>
          <a:p>
            <a:pPr marL="328295" marR="175260">
              <a:spcBef>
                <a:spcPts val="0"/>
              </a:spcBef>
              <a:spcAft>
                <a:spcPts val="0"/>
              </a:spcAft>
            </a:pPr>
            <a:r>
              <a:rPr lang="en-US" sz="1800" dirty="0">
                <a:effectLst/>
                <a:latin typeface="IBM Plex Sans Light" panose="020B0403050203000203" pitchFamily="34" charset="0"/>
                <a:ea typeface="Times New Roman" panose="02020603050405020304" pitchFamily="18" charset="0"/>
              </a:rPr>
              <a:t>AI governance is not just a “nice to have” in today’s AI environment. Implementing AI governance is critical to avoid audits, litigation, fines and/or damage to the organization’s reputation. Waiting until “after the fact” can be a costly, time-consuming process. There is a growing need to move from a </a:t>
            </a:r>
            <a:r>
              <a:rPr lang="en-US" sz="1800" b="1" dirty="0">
                <a:effectLst/>
                <a:latin typeface="IBM Plex Sans Light" panose="020B0403050203000203" pitchFamily="34" charset="0"/>
                <a:ea typeface="Times New Roman" panose="02020603050405020304" pitchFamily="18" charset="0"/>
              </a:rPr>
              <a:t>reactive compliance strategy to a proactive development of responsible AI capabilities.</a:t>
            </a:r>
            <a:r>
              <a:rPr lang="en-US" sz="1800" dirty="0">
                <a:effectLst/>
                <a:latin typeface="IBM Plex Sans Light" panose="020B040305020300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75466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Foundation models have some of the same risks as conventional models, but there are also amplified risks and net new risks to consider.</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r>
              <a:rPr lang="en-US" sz="1800" dirty="0">
                <a:effectLst/>
                <a:latin typeface="IBM Plex Sans Light" panose="020B0403050203000203" pitchFamily="34" charset="0"/>
                <a:ea typeface="IBM Plex Sans" panose="020B0503050203000203" pitchFamily="34" charset="0"/>
                <a:cs typeface="Times New Roman" panose="02020603050405020304" pitchFamily="18" charset="0"/>
              </a:rPr>
              <a:t>The IBM AI Ethics Board has provided a comprehensive overview of this in the report </a:t>
            </a:r>
            <a:r>
              <a:rPr lang="en-NL" sz="1800" u="sng" dirty="0">
                <a:solidFill>
                  <a:srgbClr val="0F62FE"/>
                </a:solidFill>
                <a:effectLst/>
                <a:latin typeface="IBM Plex Sans Light" panose="020B0403050203000203" pitchFamily="34" charset="0"/>
                <a:ea typeface="IBM Plex Sans" panose="020B0503050203000203" pitchFamily="34" charset="0"/>
                <a:cs typeface="Times New Roman" panose="02020603050405020304" pitchFamily="18" charset="0"/>
                <a:hlinkClick r:id="rId3"/>
              </a:rPr>
              <a:t>Foundation models: Opportunities, risks and </a:t>
            </a:r>
            <a:r>
              <a:rPr lang="en-NL" sz="1800" u="sng" dirty="0" err="1">
                <a:solidFill>
                  <a:srgbClr val="0F62FE"/>
                </a:solidFill>
                <a:effectLst/>
                <a:latin typeface="IBM Plex Sans Light" panose="020B0403050203000203" pitchFamily="34" charset="0"/>
                <a:ea typeface="IBM Plex Sans" panose="020B0503050203000203" pitchFamily="34" charset="0"/>
                <a:cs typeface="Times New Roman" panose="02020603050405020304" pitchFamily="18" charset="0"/>
                <a:hlinkClick r:id="rId3"/>
              </a:rPr>
              <a:t>mitigtions</a:t>
            </a:r>
            <a:r>
              <a:rPr lang="en-US" sz="1800" dirty="0">
                <a:effectLst/>
                <a:latin typeface="IBM Plex Sans Light" panose="020B0403050203000203" pitchFamily="34" charset="0"/>
                <a:ea typeface="IBM Plex Sans" panose="020B0503050203000203" pitchFamily="34" charset="0"/>
                <a:cs typeface="Times New Roman" panose="02020603050405020304" pitchFamily="18" charset="0"/>
              </a:rPr>
              <a:t>. </a:t>
            </a:r>
          </a:p>
          <a:p>
            <a:r>
              <a:rPr lang="en-US" sz="1800" dirty="0">
                <a:effectLst/>
                <a:latin typeface="IBM Plex Sans Light" panose="020B0403050203000203" pitchFamily="34" charset="0"/>
                <a:cs typeface="Times New Roman" panose="02020603050405020304" pitchFamily="18" charset="0"/>
              </a:rPr>
              <a:t>A few examples are listed on the slide here for illustration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2022 / © 2022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131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a typical end to end </a:t>
            </a:r>
            <a:r>
              <a:rPr lang="en-US" i="1" dirty="0"/>
              <a:t>governed</a:t>
            </a:r>
            <a:r>
              <a:rPr lang="en-US" dirty="0"/>
              <a:t> cycle for a conventional model (not a foundation model)</a:t>
            </a:r>
          </a:p>
          <a:p>
            <a:endParaRPr lang="en-US" dirty="0"/>
          </a:p>
          <a:p>
            <a:r>
              <a:rPr lang="en-US" dirty="0"/>
              <a:t>The use case is approved, and then a model is built specifically for that use case.</a:t>
            </a:r>
          </a:p>
          <a:p>
            <a:r>
              <a:rPr lang="en-US" dirty="0"/>
              <a:t>Along the way the model is reviewed and approved</a:t>
            </a:r>
          </a:p>
          <a:p>
            <a:r>
              <a:rPr lang="en-US" dirty="0"/>
              <a:t>After the model is deployed, it is monitored, any issues are dealt with and at some point, it might be necessary to retrain the model, prompting another run through the cycle</a:t>
            </a:r>
          </a:p>
          <a:p>
            <a:r>
              <a:rPr lang="en-US" dirty="0"/>
              <a:t>At another point it might be decided that the model is no longer needed and there is a governed process to retire that model</a:t>
            </a:r>
          </a:p>
          <a:p>
            <a:endParaRPr lang="en-US" dirty="0"/>
          </a:p>
          <a:p>
            <a:r>
              <a:rPr lang="en-US" dirty="0"/>
              <a:t>(the operational steps are hugely simplified here to keep the diagram simple)</a:t>
            </a:r>
            <a:endParaRPr lang="en-NL"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001624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By contrast, this is what changes when the use case involves a foundation model</a:t>
            </a:r>
          </a:p>
          <a:p>
            <a:endParaRPr lang="en-US" dirty="0"/>
          </a:p>
          <a:p>
            <a:r>
              <a:rPr lang="en-US" b="1" dirty="0"/>
              <a:t>Model approval</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With foundation models, organizations will need to evaluate and approve those multi-purpose models </a:t>
            </a:r>
            <a:r>
              <a:rPr lang="en-US" sz="1800" i="1" kern="100" dirty="0">
                <a:effectLst/>
                <a:latin typeface="IBM Plex Sans Light" panose="020B0403050203000203" pitchFamily="34" charset="0"/>
                <a:ea typeface="IBM Plex Sans" panose="020B0503050203000203" pitchFamily="34" charset="0"/>
                <a:cs typeface="Times New Roman" panose="02020603050405020304" pitchFamily="18" charset="0"/>
              </a:rPr>
              <a:t>before</a:t>
            </a: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 it is used in any use case. A foundation model is “upstream” from the use cases.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The red box lists the </a:t>
            </a:r>
            <a:r>
              <a:rPr lang="en-US" sz="1800" dirty="0">
                <a:effectLst/>
                <a:latin typeface="IBM Plex Sans Light" panose="020B0403050203000203" pitchFamily="34" charset="0"/>
                <a:ea typeface="IBM Plex Sans" panose="020B0503050203000203" pitchFamily="34" charset="0"/>
                <a:cs typeface="Times New Roman" panose="02020603050405020304" pitchFamily="18" charset="0"/>
              </a:rPr>
              <a:t>types of questions to ask about that model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8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effectLst/>
                <a:latin typeface="IBM Plex Sans Light" panose="020B0403050203000203" pitchFamily="34" charset="0"/>
                <a:ea typeface="IBM Plex Sans" panose="020B0503050203000203" pitchFamily="34" charset="0"/>
                <a:cs typeface="Times New Roman" panose="02020603050405020304" pitchFamily="18" charset="0"/>
              </a:rPr>
              <a:t>https://hai.stanford.edu/news/introducing-foundation-model-transparency-index</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effectLst/>
                <a:latin typeface="IBM Plex Sans Light" panose="020B0403050203000203" pitchFamily="34" charset="0"/>
                <a:ea typeface="IBM Plex Sans" panose="020B0503050203000203" pitchFamily="34" charset="0"/>
                <a:cs typeface="Times New Roman" panose="02020603050405020304" pitchFamily="18" charset="0"/>
              </a:rPr>
              <a:t>https://crfm.stanford.edu/2023/06/15/eu-ai-act.html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b="1" kern="100" dirty="0">
                <a:effectLst/>
                <a:latin typeface="IBM Plex Sans Light" panose="020B0403050203000203" pitchFamily="34" charset="0"/>
                <a:ea typeface="IBM Plex Sans" panose="020B0503050203000203" pitchFamily="34" charset="0"/>
                <a:cs typeface="Times New Roman" panose="02020603050405020304" pitchFamily="18" charset="0"/>
              </a:rPr>
              <a:t>Use case approval</a:t>
            </a:r>
            <a:endParaRPr lang="en-NL" sz="1800" b="1"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r>
              <a:rPr lang="en-US" dirty="0"/>
              <a:t>In this step, a lot will stay the same when compared with a use case with a conventional model: you will still need to have an accountable owner of the use case, describe the purpose, do a risk assessment and decide on the appropriate risk controls and metrics.</a:t>
            </a:r>
          </a:p>
          <a:p>
            <a:r>
              <a:rPr lang="en-US" dirty="0"/>
              <a:t>However, with a foundation model you now also need to specify what task(s) are required to deliver the use case: is it a summarization problem, or a classification problem, or…?</a:t>
            </a:r>
          </a:p>
          <a:p>
            <a:endParaRPr lang="en-US" dirty="0"/>
          </a:p>
          <a:p>
            <a:r>
              <a:rPr lang="en-US" b="1" dirty="0"/>
              <a:t>Model selection</a:t>
            </a:r>
          </a:p>
          <a:p>
            <a:r>
              <a:rPr lang="en-US" dirty="0"/>
              <a:t>This is a new step with foundation models. Organizations will have many foundation models approved to be used, including the tasks that are allowed. In this step, user will make a match between tasks allowed for approved models, and tasks required for the use case at hand.</a:t>
            </a:r>
          </a:p>
          <a:p>
            <a:r>
              <a:rPr lang="en-US" dirty="0"/>
              <a:t>If multiple models are available, users will be able to make “right size” trade-off decisions considering quality, cost, energy consumption etcetera.</a:t>
            </a:r>
          </a:p>
          <a:p>
            <a:endParaRPr lang="en-US" dirty="0"/>
          </a:p>
          <a:p>
            <a:r>
              <a:rPr lang="en-US" b="1" dirty="0"/>
              <a:t>Model fine tuning</a:t>
            </a:r>
          </a:p>
          <a:p>
            <a:r>
              <a:rPr lang="en-US" dirty="0"/>
              <a:t>When you fine-tune a model, you change the weights of the model.  It won't be always necessary to do this, but if you chose to do so, a fine-tuned model should be considered a new object that is distinct from the “base” model from which it is derived. It should be governed in its own right, </a:t>
            </a:r>
            <a:r>
              <a:rPr lang="en-US" i="1" dirty="0"/>
              <a:t>in addition to </a:t>
            </a:r>
            <a:r>
              <a:rPr lang="en-US" dirty="0"/>
              <a:t>the base model.</a:t>
            </a:r>
          </a:p>
          <a:p>
            <a:endParaRPr lang="en-US" dirty="0"/>
          </a:p>
          <a:p>
            <a:pPr>
              <a:lnSpc>
                <a:spcPct val="107000"/>
              </a:lnSpc>
              <a:spcAft>
                <a:spcPts val="600"/>
              </a:spcAft>
            </a:pPr>
            <a:r>
              <a:rPr lang="en-US" sz="1800" b="1" kern="100" dirty="0">
                <a:effectLst/>
                <a:latin typeface="IBM Plex Sans Light" panose="020B0403050203000203" pitchFamily="34" charset="0"/>
                <a:ea typeface="IBM Plex Sans" panose="020B0503050203000203" pitchFamily="34" charset="0"/>
                <a:cs typeface="Times New Roman" panose="02020603050405020304" pitchFamily="18" charset="0"/>
              </a:rPr>
              <a:t>Prompt development</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a:lnSpc>
                <a:spcPct val="107000"/>
              </a:lnSpc>
              <a:spcAft>
                <a:spcPts val="6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With prompts as the primary way to interact with foundation models, organizations need to add “prompt governance” to their repertoire in addition to “model governance”.</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a:lnSpc>
                <a:spcPct val="107000"/>
              </a:lnSpc>
              <a:spcAft>
                <a:spcPts val="6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At the development step, this means capturing the prompt metadata you need for your governance activities, including the new model parameters described earlier.</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endParaRPr lang="en-US" dirty="0"/>
          </a:p>
          <a:p>
            <a:pPr>
              <a:lnSpc>
                <a:spcPct val="107000"/>
              </a:lnSpc>
              <a:spcAft>
                <a:spcPts val="600"/>
              </a:spcAft>
            </a:pPr>
            <a:r>
              <a:rPr lang="en-US" sz="1800" b="1" kern="100" dirty="0">
                <a:effectLst/>
                <a:latin typeface="IBM Plex Sans Light" panose="020B0403050203000203" pitchFamily="34" charset="0"/>
                <a:ea typeface="IBM Plex Sans" panose="020B0503050203000203" pitchFamily="34" charset="0"/>
                <a:cs typeface="Times New Roman" panose="02020603050405020304" pitchFamily="18" charset="0"/>
              </a:rPr>
              <a:t>Evaluation and monitoring</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a:lnSpc>
                <a:spcPct val="107000"/>
              </a:lnSpc>
              <a:spcAft>
                <a:spcPts val="6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As mentioned earlier, many of the tasks supported by foundation models come with new metrics and explainability methods. Organizations should look to adopt these into their frameworks and projects.</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endParaRPr lang="en-US" dirty="0"/>
          </a:p>
          <a:p>
            <a:pPr>
              <a:lnSpc>
                <a:spcPct val="107000"/>
              </a:lnSpc>
              <a:spcAft>
                <a:spcPts val="600"/>
              </a:spcAft>
            </a:pPr>
            <a:r>
              <a:rPr lang="en-US" sz="1800" b="1" kern="100" dirty="0">
                <a:effectLst/>
                <a:latin typeface="IBM Plex Sans Light" panose="020B0403050203000203" pitchFamily="34" charset="0"/>
                <a:ea typeface="IBM Plex Sans" panose="020B0503050203000203" pitchFamily="34" charset="0"/>
                <a:cs typeface="Times New Roman" panose="02020603050405020304" pitchFamily="18" charset="0"/>
              </a:rPr>
              <a:t>Change request</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a:lnSpc>
                <a:spcPct val="107000"/>
              </a:lnSpc>
              <a:spcAft>
                <a:spcPts val="6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With a conventional model, a change request almost automatically meant a retraining of your use case-specific model. </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a:lnSpc>
                <a:spcPct val="107000"/>
              </a:lnSpc>
              <a:spcAft>
                <a:spcPts val="600"/>
              </a:spcAft>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But with a foundation model, there are several things that a change request could relate to:</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marL="342900" lvl="0" indent="-342900">
              <a:lnSpc>
                <a:spcPct val="107000"/>
              </a:lnSpc>
              <a:spcAft>
                <a:spcPts val="600"/>
              </a:spcAft>
              <a:buFont typeface="Symbol" panose="05050102010706020507" pitchFamily="18" charset="2"/>
              <a:buChar char=""/>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Changing the model selection. As new models are developed and approved, there might be a better choice for your use case.</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marL="342900" lvl="0" indent="-342900">
              <a:lnSpc>
                <a:spcPct val="107000"/>
              </a:lnSpc>
              <a:spcAft>
                <a:spcPts val="600"/>
              </a:spcAft>
              <a:buFont typeface="Symbol" panose="05050102010706020507" pitchFamily="18" charset="2"/>
              <a:buChar char=""/>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Train or retrain a fine-tuned model. Maybe you had some initial success with a base model and are now looking to improve on that by finetuning a model with some of your own data. Or business has changed and you want to update your finetuned model.</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pPr marL="342900" lvl="0" indent="-342900">
              <a:lnSpc>
                <a:spcPct val="107000"/>
              </a:lnSpc>
              <a:spcAft>
                <a:spcPts val="600"/>
              </a:spcAft>
              <a:buFont typeface="Symbol" panose="05050102010706020507" pitchFamily="18" charset="2"/>
              <a:buChar char=""/>
            </a:pPr>
            <a:r>
              <a:rPr lang="en-US" sz="1800" kern="100" dirty="0">
                <a:effectLst/>
                <a:latin typeface="IBM Plex Sans Light" panose="020B0403050203000203" pitchFamily="34" charset="0"/>
                <a:ea typeface="IBM Plex Sans" panose="020B0503050203000203" pitchFamily="34" charset="0"/>
                <a:cs typeface="Times New Roman" panose="02020603050405020304" pitchFamily="18" charset="0"/>
              </a:rPr>
              <a:t>Adjust your prompts. </a:t>
            </a:r>
            <a:endParaRPr lang="en-NL" sz="1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p>
            <a:endParaRPr lang="en-US" dirty="0"/>
          </a:p>
          <a:p>
            <a:r>
              <a:rPr lang="en-US" dirty="0"/>
              <a:t>How does your current software and governance framework support these changes?</a:t>
            </a:r>
            <a:endParaRPr lang="en-NL"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113701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u="none" dirty="0"/>
              <a:t>The Principles are upheld by five Pillars of Trust, which are focus areas for AI Ethics:</a:t>
            </a:r>
          </a:p>
          <a:p>
            <a:endParaRPr lang="en-US" u="none" dirty="0"/>
          </a:p>
          <a:p>
            <a:pPr marL="171450" indent="-171450">
              <a:buFont typeface="Arial" panose="020B0604020202020204" pitchFamily="34" charset="0"/>
              <a:buChar char="•"/>
            </a:pPr>
            <a:r>
              <a:rPr lang="en-US" u="none" dirty="0" err="1"/>
              <a:t>Explainability</a:t>
            </a:r>
            <a:r>
              <a:rPr lang="en-US" u="none" dirty="0"/>
              <a:t>: An AI system’s ability to provide a human-interpretable explanation for its predictions and insights. </a:t>
            </a:r>
          </a:p>
          <a:p>
            <a:pPr marL="171450" indent="-171450">
              <a:buFont typeface="Arial" panose="020B0604020202020204" pitchFamily="34" charset="0"/>
              <a:buChar char="•"/>
            </a:pPr>
            <a:endParaRPr lang="en-US" u="none" dirty="0"/>
          </a:p>
          <a:p>
            <a:pPr marL="171450" indent="-171450">
              <a:buFont typeface="Arial" panose="020B0604020202020204" pitchFamily="34" charset="0"/>
              <a:buChar char="•"/>
            </a:pPr>
            <a:r>
              <a:rPr lang="en-US" u="none" dirty="0"/>
              <a:t>Fairness: The equitable treatment of individuals or groups by an AI system. Properly calibrated, AI can assist humans in making fairer choices.</a:t>
            </a:r>
          </a:p>
          <a:p>
            <a:pPr marL="171450" indent="-171450">
              <a:buFont typeface="Arial" panose="020B0604020202020204" pitchFamily="34" charset="0"/>
              <a:buChar char="•"/>
            </a:pPr>
            <a:endParaRPr lang="en-US" u="none" dirty="0"/>
          </a:p>
          <a:p>
            <a:pPr marL="171450" indent="-171450">
              <a:buFont typeface="Arial" panose="020B0604020202020204" pitchFamily="34" charset="0"/>
              <a:buChar char="•"/>
            </a:pPr>
            <a:r>
              <a:rPr lang="en-US" u="none" dirty="0"/>
              <a:t>Robustness: An AI system’s ability to effectively handle exceptional conditions, such as abnormalities in input. As systems are employed to make crucial decisions, AI must be secure and robust.</a:t>
            </a:r>
          </a:p>
          <a:p>
            <a:pPr marL="171450" indent="-171450">
              <a:buFont typeface="Arial" panose="020B0604020202020204" pitchFamily="34" charset="0"/>
              <a:buChar char="•"/>
            </a:pPr>
            <a:endParaRPr lang="en-US" u="none" dirty="0"/>
          </a:p>
          <a:p>
            <a:pPr marL="171450" indent="-171450">
              <a:buFont typeface="Arial" panose="020B0604020202020204" pitchFamily="34" charset="0"/>
              <a:buChar char="•"/>
            </a:pPr>
            <a:r>
              <a:rPr lang="en-US" u="none" dirty="0"/>
              <a:t>Transparency: An AI system’s ability to include and share information on how it has been designed and developed. Transparency reinforces trust, and the best way to promote transparency is through disclosure.</a:t>
            </a:r>
          </a:p>
          <a:p>
            <a:pPr marL="171450" indent="-171450">
              <a:buFont typeface="Arial" panose="020B0604020202020204" pitchFamily="34" charset="0"/>
              <a:buChar char="•"/>
            </a:pPr>
            <a:endParaRPr lang="en-US" u="none" dirty="0"/>
          </a:p>
          <a:p>
            <a:pPr marL="171450" indent="-171450">
              <a:buFont typeface="Arial" panose="020B0604020202020204" pitchFamily="34" charset="0"/>
              <a:buChar char="•"/>
            </a:pPr>
            <a:r>
              <a:rPr lang="en-US" u="none" dirty="0"/>
              <a:t>Privacy: AI systems must prioritize and safeguard consumers’ privacy and data rights.</a:t>
            </a:r>
          </a:p>
          <a:p>
            <a:pPr marL="0" indent="0">
              <a:buFont typeface="Arial" panose="020B0604020202020204" pitchFamily="34" charset="0"/>
              <a:buNone/>
            </a:pPr>
            <a:endParaRPr lang="en-US" u="none" dirty="0"/>
          </a:p>
          <a:p>
            <a:endParaRPr lang="en-US" u="none"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Arial" panose="020B0604020202020204"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Arial" panose="020B0604020202020204"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2315610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has identified three critical capabilities necessary for a proper AI governance solution, as shown on this slide:</a:t>
            </a:r>
          </a:p>
          <a:p>
            <a:endParaRPr lang="en-US" dirty="0"/>
          </a:p>
          <a:p>
            <a:pPr marL="0" marR="0" lvl="0" indent="0" algn="l" defTabSz="2438522" rtl="0" eaLnBrk="1" fontAlgn="auto" latinLnBrk="0" hangingPunct="1">
              <a:lnSpc>
                <a:spcPct val="110000"/>
              </a:lnSpc>
              <a:spcBef>
                <a:spcPts val="0"/>
              </a:spcBef>
              <a:spcAft>
                <a:spcPts val="0"/>
              </a:spcAft>
              <a:buClrTx/>
              <a:buSzTx/>
              <a:buFont typeface="+mj-lt"/>
              <a:buNone/>
              <a:tabLst/>
              <a:defRPr/>
            </a:pPr>
            <a:r>
              <a:rPr lang="en-US" dirty="0"/>
              <a:t>The first is to monitor and evaluate models throughout their lifecycle, from development to test to runtime. As AI regulations multiply across the world, not just at national levels but at state and local levels as well (for example, New York City has its own laws regulating AI use in employment), enterprises using AI will need to manage an increasingly complex environment. They must be able to configure monitoring thresholds to show that they meet required regulatory standards for model performance, as well as ensure that no personal identifiable information (PII) is leaking from the model and may even have to be able to explain model output. Failure to demonstrate compliance or to meet standards can lead to rapidly-escalating fines and other legal penalties, as well as loss of reputation. Monitoring and evaluation in watsonx.governance is performed by Watson OpenScale, which is fully configurable, allows custom metrics, and can work with models deployed on any platform, not just IBM Cloud. It also provides explanations of model predictions or output, allowing organizations to audit model decisions to comply with industry regulations. At launch in 4Q2023, </a:t>
            </a:r>
            <a:r>
              <a:rPr lang="en-US" dirty="0" err="1"/>
              <a:t>watsonx.governance’s</a:t>
            </a:r>
            <a:r>
              <a:rPr lang="en-US" dirty="0"/>
              <a:t> OpenScale will be able to monitor generative models for quality, personal identifiable information (PII), and hateful, aggressive, and profane (HAP) content, with more monitors coming soon.</a:t>
            </a: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 typeface="+mj-lt"/>
              <a:buNone/>
              <a:tabLst/>
              <a:defRPr/>
            </a:pPr>
            <a:r>
              <a:rPr lang="en-US" dirty="0"/>
              <a:t>Second, an AI governance solution must track relevant facts and metrics associated with models. AI Factsheets automatically captures OpenScale metrics, as well as metadata such as training datasets, model runtimes, and development frameworks across the model lifecycle. The data is stored in Watson Knowledge Catalog (WKC), a fully-governed, searchable catalog solution, facilitating subsequent enterprise validation or external regulation. The collection of model facts and lineage is automated using Python code for easy integration with industry-standard model development methods and supports automated updating as the models move through the lifecycle and are tested and evaluated. Models are organized by use case, allowing stakeholders to see the status of all models associated with a use case at a glance.</a:t>
            </a: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 typeface="+mj-lt"/>
              <a:buNone/>
              <a:tabLst/>
              <a:defRPr/>
            </a:pPr>
            <a:r>
              <a:rPr lang="en-US" dirty="0"/>
              <a:t>Finally, AI governance must include lifecycle and risk management. From the initial request through the development, test, and deployment phases, the entire lifecycle process should be as automated as possible to reduce both the possibility of human error and the time to producing tangible business value. The steps of this process must be fully configurable, as every organization will have different requirements. At each step of the way, the stakeholders involved need access to the right information to decide whether the model is acceptable and should be approved, or needs further development, documentation, and testing. AI Factsheets can track model status through the lifecycle, but beginning in 1Q2024, watsonx.governance will utilize IBM OpenPages, an AI-driven, highly scalable governance, risk and compliance (GRC) solution. It centralizes siloed risk management functions within a single environment designed to help clients identify, manage, monitor and report on risk and regulatory compliance. It also allows for a fully customized model governance process, from the initial request to necessary approvals to production deployment and monitoring. Note that OpenPages will not be part of the offering for the December 2023 release, but will be available in 1Q2024.</a:t>
            </a: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dirty="0"/>
          </a:p>
          <a:p>
            <a:pPr marL="0" indent="0">
              <a:buNone/>
            </a:pPr>
            <a:r>
              <a:rPr lang="en-US" dirty="0"/>
              <a:t>The watsonx.governance solution fulfills all three requirements outlined on this slide, allowing clients to govern their AI models whether they’ve just started the initial phases of data gathering or they already have hundreds of models in production. The watsonx.governance approach is vendor-neutral, supporting predictive models built and deployed using third party tools such as Amazon </a:t>
            </a:r>
            <a:r>
              <a:rPr lang="en-US" dirty="0" err="1"/>
              <a:t>Sagemaker</a:t>
            </a:r>
            <a:r>
              <a:rPr lang="en-US" dirty="0"/>
              <a:t>, Microsoft Azure, and others. At launch, it supports governance of generative AI models build with watsonx.ai, with support for third party generative models coming in 2024.</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374539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introduces IBM watsonx.governance: an end-to-end automated lifecycle governance toolkit built to mitigate risk and improve compliance. It is a single, automated, configurable platform for collaboratively managing and monitoring predictive and generative AI models.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47477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770291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8.emf"/><Relationship Id="rId5" Type="http://schemas.openxmlformats.org/officeDocument/2006/relationships/tags" Target="../tags/tag122.xml"/><Relationship Id="rId10" Type="http://schemas.openxmlformats.org/officeDocument/2006/relationships/oleObject" Target="../embeddings/oleObject13.bin"/><Relationship Id="rId4" Type="http://schemas.openxmlformats.org/officeDocument/2006/relationships/tags" Target="../tags/tag121.xml"/><Relationship Id="rId9" Type="http://schemas.openxmlformats.org/officeDocument/2006/relationships/slideMaster" Target="../slideMasters/slideMaster3.xml"/></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2.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28.xml"/><Relationship Id="rId7" Type="http://schemas.openxmlformats.org/officeDocument/2006/relationships/slideMaster" Target="../slideMasters/slideMaster3.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8.emf"/></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9.png"/><Relationship Id="rId4" Type="http://schemas.openxmlformats.org/officeDocument/2006/relationships/tags" Target="../tags/tag135.xml"/><Relationship Id="rId9" Type="http://schemas.openxmlformats.org/officeDocument/2006/relationships/image" Target="../media/image8.emf"/></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0.xml"/><Relationship Id="rId7" Type="http://schemas.openxmlformats.org/officeDocument/2006/relationships/tags" Target="../tags/tag144.xml"/><Relationship Id="rId12" Type="http://schemas.microsoft.com/office/2007/relationships/hdphoto" Target="../media/hdphoto1.wdp"/><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1.png"/><Relationship Id="rId5" Type="http://schemas.openxmlformats.org/officeDocument/2006/relationships/tags" Target="../tags/tag142.xml"/><Relationship Id="rId10" Type="http://schemas.openxmlformats.org/officeDocument/2006/relationships/image" Target="../media/image8.emf"/><Relationship Id="rId4" Type="http://schemas.openxmlformats.org/officeDocument/2006/relationships/tags" Target="../tags/tag141.xml"/><Relationship Id="rId9" Type="http://schemas.openxmlformats.org/officeDocument/2006/relationships/oleObject" Target="../embeddings/oleObject16.bin"/></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0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3.xml"/></Relationships>
</file>

<file path=ppt/slideLayouts/_rels/slideLayout10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45.xml"/><Relationship Id="rId4" Type="http://schemas.openxmlformats.org/officeDocument/2006/relationships/image" Target="../media/image8.emf"/></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media/image7.emf"/><Relationship Id="rId4" Type="http://schemas.openxmlformats.org/officeDocument/2006/relationships/tags" Target="../tags/tag149.xml"/><Relationship Id="rId9" Type="http://schemas.openxmlformats.org/officeDocument/2006/relationships/oleObject" Target="../embeddings/oleObject18.bin"/></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7.emf"/><Relationship Id="rId2" Type="http://schemas.openxmlformats.org/officeDocument/2006/relationships/tags" Target="../tags/tag154.xml"/><Relationship Id="rId16" Type="http://schemas.openxmlformats.org/officeDocument/2006/relationships/oleObject" Target="../embeddings/oleObject19.bin"/><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3.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0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2" Type="http://schemas.openxmlformats.org/officeDocument/2006/relationships/tags" Target="../tags/tag168.xml"/><Relationship Id="rId16" Type="http://schemas.openxmlformats.org/officeDocument/2006/relationships/image" Target="../media/image7.emf"/><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oleObject" Target="../embeddings/oleObject20.bin"/><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slideMaster" Target="../slideMasters/slideMaster3.xml"/></Relationships>
</file>

<file path=ppt/slideLayouts/_rels/slideLayout10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10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7.emf"/><Relationship Id="rId4" Type="http://schemas.openxmlformats.org/officeDocument/2006/relationships/tags" Target="../tags/tag183.xml"/><Relationship Id="rId9" Type="http://schemas.openxmlformats.org/officeDocument/2006/relationships/oleObject" Target="../embeddings/oleObject21.bin"/></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9.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8.emf"/><Relationship Id="rId5" Type="http://schemas.openxmlformats.org/officeDocument/2006/relationships/tags" Target="../tags/tag217.xml"/><Relationship Id="rId10" Type="http://schemas.openxmlformats.org/officeDocument/2006/relationships/oleObject" Target="../embeddings/oleObject23.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10" Type="http://schemas.openxmlformats.org/officeDocument/2006/relationships/image" Target="../media/image7.emf"/><Relationship Id="rId4" Type="http://schemas.openxmlformats.org/officeDocument/2006/relationships/tags" Target="../tags/tag224.xml"/><Relationship Id="rId9" Type="http://schemas.openxmlformats.org/officeDocument/2006/relationships/oleObject" Target="../embeddings/oleObject24.bin"/></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230.xml"/><Relationship Id="rId7" Type="http://schemas.openxmlformats.org/officeDocument/2006/relationships/slideMaster" Target="../slideMasters/slideMaster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9" Type="http://schemas.openxmlformats.org/officeDocument/2006/relationships/image" Target="../media/image8.emf"/></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36.xml"/><Relationship Id="rId7" Type="http://schemas.openxmlformats.org/officeDocument/2006/relationships/slideMaster" Target="../slideMasters/slideMaster4.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8.emf"/></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242.xml"/><Relationship Id="rId7" Type="http://schemas.openxmlformats.org/officeDocument/2006/relationships/slideMaster" Target="../slideMasters/slideMaster4.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9" Type="http://schemas.openxmlformats.org/officeDocument/2006/relationships/image" Target="../media/image8.emf"/></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8.emf"/><Relationship Id="rId4" Type="http://schemas.openxmlformats.org/officeDocument/2006/relationships/tags" Target="../tags/tag249.xml"/><Relationship Id="rId9" Type="http://schemas.openxmlformats.org/officeDocument/2006/relationships/oleObject" Target="../embeddings/oleObject28.bin"/></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7.emf"/><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oleObject" Target="../embeddings/oleObject29.bin"/><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Master" Target="../slideMasters/slideMaster4.xml"/><Relationship Id="rId5" Type="http://schemas.openxmlformats.org/officeDocument/2006/relationships/tags" Target="../tags/tag257.xml"/><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7.emf"/><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oleObject" Target="../embeddings/oleObject30.bin"/><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slideMaster" Target="../slideMasters/slideMaster4.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image" Target="../media/image7.emf"/><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oleObject" Target="../embeddings/oleObject31.bin"/><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slideMaster" Target="../slideMasters/slideMaster4.xml"/><Relationship Id="rId5" Type="http://schemas.openxmlformats.org/officeDocument/2006/relationships/tags" Target="../tags/tag277.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image" Target="../media/image10.emf"/><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oleObject" Target="../embeddings/oleObject32.bin"/><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slideMaster" Target="../slideMasters/slideMaster4.xml"/><Relationship Id="rId5" Type="http://schemas.openxmlformats.org/officeDocument/2006/relationships/tags" Target="../tags/tag287.xml"/><Relationship Id="rId10" Type="http://schemas.openxmlformats.org/officeDocument/2006/relationships/tags" Target="../tags/tag292.xml"/><Relationship Id="rId4" Type="http://schemas.openxmlformats.org/officeDocument/2006/relationships/tags" Target="../tags/tag286.xml"/><Relationship Id="rId9" Type="http://schemas.openxmlformats.org/officeDocument/2006/relationships/tags" Target="../tags/tag29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7.emf"/><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oleObject" Target="../embeddings/oleObject33.bin"/><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slideMaster" Target="../slideMasters/slideMaster4.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image" Target="../media/image8.emf"/><Relationship Id="rId5" Type="http://schemas.openxmlformats.org/officeDocument/2006/relationships/tags" Target="../tags/tag307.xml"/><Relationship Id="rId10" Type="http://schemas.openxmlformats.org/officeDocument/2006/relationships/oleObject" Target="../embeddings/oleObject34.bin"/><Relationship Id="rId4" Type="http://schemas.openxmlformats.org/officeDocument/2006/relationships/tags" Target="../tags/tag306.xml"/><Relationship Id="rId9" Type="http://schemas.openxmlformats.org/officeDocument/2006/relationships/slideMaster" Target="../slideMasters/slideMaster4.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313.xml"/><Relationship Id="rId7" Type="http://schemas.openxmlformats.org/officeDocument/2006/relationships/slideMaster" Target="../slideMasters/slideMaster4.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9" Type="http://schemas.openxmlformats.org/officeDocument/2006/relationships/image" Target="../media/image8.emf"/></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319.xml"/><Relationship Id="rId7" Type="http://schemas.openxmlformats.org/officeDocument/2006/relationships/slideMaster" Target="../slideMasters/slideMaster4.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5" Type="http://schemas.openxmlformats.org/officeDocument/2006/relationships/tags" Target="../tags/tag321.xml"/><Relationship Id="rId10" Type="http://schemas.openxmlformats.org/officeDocument/2006/relationships/image" Target="../media/image9.png"/><Relationship Id="rId4" Type="http://schemas.openxmlformats.org/officeDocument/2006/relationships/tags" Target="../tags/tag320.xml"/><Relationship Id="rId9" Type="http://schemas.openxmlformats.org/officeDocument/2006/relationships/image" Target="../media/image8.emf"/></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6.xml"/></Relationships>
</file>

<file path=ppt/slideLayouts/_rels/slideLayout124.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25.xml"/><Relationship Id="rId7" Type="http://schemas.openxmlformats.org/officeDocument/2006/relationships/tags" Target="../tags/tag329.xml"/><Relationship Id="rId12" Type="http://schemas.microsoft.com/office/2007/relationships/hdphoto" Target="../media/hdphoto1.wdp"/><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media/image11.png"/><Relationship Id="rId5" Type="http://schemas.openxmlformats.org/officeDocument/2006/relationships/tags" Target="../tags/tag327.xml"/><Relationship Id="rId10" Type="http://schemas.openxmlformats.org/officeDocument/2006/relationships/image" Target="../media/image8.emf"/><Relationship Id="rId4" Type="http://schemas.openxmlformats.org/officeDocument/2006/relationships/tags" Target="../tags/tag326.xml"/><Relationship Id="rId9" Type="http://schemas.openxmlformats.org/officeDocument/2006/relationships/oleObject" Target="../embeddings/oleObject37.bin"/></Relationships>
</file>

<file path=ppt/slideLayouts/_rels/slideLayout12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7.xml"/></Relationships>
</file>

<file path=ppt/slideLayouts/_rels/slideLayout12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7.xml"/></Relationships>
</file>

<file path=ppt/slideLayouts/_rels/slideLayout1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7.xml"/></Relationships>
</file>

<file path=ppt/slideLayouts/_rels/slideLayout12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7.xml"/></Relationships>
</file>

<file path=ppt/slideLayouts/_rels/slideLayout12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7.xml"/></Relationships>
</file>

<file path=ppt/slideLayouts/_rels/slideLayout12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7.xml"/></Relationships>
</file>

<file path=ppt/slideLayouts/_rels/slideLayout12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7.xml"/></Relationships>
</file>

<file path=ppt/slideLayouts/_rels/slideLayout1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27.xml"/></Relationships>
</file>

<file path=ppt/slideLayouts/_rels/slideLayout12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7.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4.xml"/><Relationship Id="rId1" Type="http://schemas.openxmlformats.org/officeDocument/2006/relationships/tags" Target="../tags/tag330.xml"/><Relationship Id="rId4" Type="http://schemas.openxmlformats.org/officeDocument/2006/relationships/image" Target="../media/image8.emf"/></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33.xml"/><Relationship Id="rId7" Type="http://schemas.openxmlformats.org/officeDocument/2006/relationships/tags" Target="../tags/tag337.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5" Type="http://schemas.openxmlformats.org/officeDocument/2006/relationships/tags" Target="../tags/tag335.xml"/><Relationship Id="rId10" Type="http://schemas.openxmlformats.org/officeDocument/2006/relationships/image" Target="../media/image7.emf"/><Relationship Id="rId4" Type="http://schemas.openxmlformats.org/officeDocument/2006/relationships/tags" Target="../tags/tag334.xml"/><Relationship Id="rId9" Type="http://schemas.openxmlformats.org/officeDocument/2006/relationships/oleObject" Target="../embeddings/oleObject39.bin"/></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6" Type="http://schemas.openxmlformats.org/officeDocument/2006/relationships/image" Target="../media/image7.emf"/><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oleObject" Target="../embeddings/oleObject40.bin"/><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slideMaster" Target="../slideMasters/slideMaster4.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12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9.xml"/></Relationships>
</file>

<file path=ppt/slideLayouts/_rels/slideLayout13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14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1.xml"/></Relationships>
</file>

<file path=ppt/slideLayouts/_rels/slideLayout14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1.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14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14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1.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2.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3.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5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6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6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6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4.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5.xml"/></Relationships>
</file>

<file path=ppt/slideLayouts/_rels/slideLayout16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5.xml"/></Relationships>
</file>

<file path=ppt/slideLayouts/_rels/slideLayout16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5.xml"/></Relationships>
</file>

<file path=ppt/slideLayouts/_rels/slideLayout16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5.xml"/></Relationships>
</file>

<file path=ppt/slideLayouts/_rels/slideLayout16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16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5.xml"/></Relationships>
</file>

<file path=ppt/slideLayouts/_rels/slideLayout16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5.xml"/></Relationships>
</file>

<file path=ppt/slideLayouts/_rels/slideLayout16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5.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5.xml"/></Relationships>
</file>

<file path=ppt/slideLayouts/_rels/slideLayout17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17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5.xml"/></Relationships>
</file>

<file path=ppt/slideLayouts/_rels/slideLayout170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35.xml"/><Relationship Id="rId1" Type="http://schemas.openxmlformats.org/officeDocument/2006/relationships/tags" Target="../tags/tag357.xml"/><Relationship Id="rId4" Type="http://schemas.openxmlformats.org/officeDocument/2006/relationships/image" Target="../media/image34.emf"/></Relationships>
</file>

<file path=ppt/slideLayouts/_rels/slideLayout170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5.xml"/><Relationship Id="rId1" Type="http://schemas.openxmlformats.org/officeDocument/2006/relationships/tags" Target="../tags/tag358.xml"/><Relationship Id="rId4" Type="http://schemas.openxmlformats.org/officeDocument/2006/relationships/image" Target="../media/image35.emf"/></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7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5.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17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7.xml"/></Relationships>
</file>

<file path=ppt/slideLayouts/_rels/slideLayout17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7.xml"/></Relationships>
</file>

<file path=ppt/slideLayouts/_rels/slideLayout17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7.xml"/></Relationships>
</file>

<file path=ppt/slideLayouts/_rels/slideLayout17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7.xml"/></Relationships>
</file>

<file path=ppt/slideLayouts/_rels/slideLayout17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7.xml"/></Relationships>
</file>

<file path=ppt/slideLayouts/_rels/slideLayout17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17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7.xml"/></Relationships>
</file>

<file path=ppt/slideLayouts/_rels/slideLayout17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7.xml"/></Relationships>
</file>

<file path=ppt/slideLayouts/_rels/slideLayout17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18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7.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9.xml"/></Relationships>
</file>

<file path=ppt/slideLayouts/_rels/slideLayout18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9.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9.xml"/></Relationships>
</file>

<file path=ppt/slideLayouts/_rels/slideLayout18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18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9.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9.xml"/></Relationships>
</file>

<file path=ppt/slideLayouts/_rels/slideLayout18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41.xml"/></Relationships>
</file>

<file path=ppt/slideLayouts/_rels/slideLayout19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41.xml"/></Relationships>
</file>

<file path=ppt/slideLayouts/_rels/slideLayout19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41.xml"/></Relationships>
</file>

<file path=ppt/slideLayouts/_rels/slideLayout19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41.xml"/></Relationships>
</file>

<file path=ppt/slideLayouts/_rels/slideLayout19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41.xml"/></Relationships>
</file>

<file path=ppt/slideLayouts/_rels/slideLayout19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41.xml"/></Relationships>
</file>

<file path=ppt/slideLayouts/_rels/slideLayout19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41.xml"/></Relationships>
</file>

<file path=ppt/slideLayouts/_rels/slideLayout19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41.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1.xml"/></Relationships>
</file>

<file path=ppt/slideLayouts/_rels/slideLayout19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1.xml"/></Relationships>
</file>

<file path=ppt/slideLayouts/_rels/slideLayout19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1.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20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4.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0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4.xml"/></Relationships>
</file>

<file path=ppt/slideLayouts/_rels/slideLayout20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5.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7.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7.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9.xml"/></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9.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9.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0.xml"/></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2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1.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1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1.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4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7.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17.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7.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9.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oleObject" Target="../embeddings/oleObject2.bin"/><Relationship Id="rId5" Type="http://schemas.openxmlformats.org/officeDocument/2006/relationships/tags" Target="../tags/tag31.xml"/><Relationship Id="rId10" Type="http://schemas.openxmlformats.org/officeDocument/2006/relationships/slideMaster" Target="../slideMasters/slideMaster3.xml"/><Relationship Id="rId4" Type="http://schemas.openxmlformats.org/officeDocument/2006/relationships/tags" Target="../tags/tag30.xml"/><Relationship Id="rId9" Type="http://schemas.openxmlformats.org/officeDocument/2006/relationships/tags" Target="../tags/tag35.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8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8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7.emf"/><Relationship Id="rId4" Type="http://schemas.openxmlformats.org/officeDocument/2006/relationships/tags" Target="../tags/tag39.xml"/><Relationship Id="rId9" Type="http://schemas.openxmlformats.org/officeDocument/2006/relationships/oleObject" Target="../embeddings/oleObject3.bin"/></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5.xml"/><Relationship Id="rId7"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8.emf"/></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1.xml"/><Relationship Id="rId7" Type="http://schemas.openxmlformats.org/officeDocument/2006/relationships/slideMaster" Target="../slideMasters/slideMaster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8.emf"/></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57.xml"/><Relationship Id="rId7" Type="http://schemas.openxmlformats.org/officeDocument/2006/relationships/slideMaster" Target="../slideMasters/slideMaster3.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8.emf"/></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8.emf"/><Relationship Id="rId4" Type="http://schemas.openxmlformats.org/officeDocument/2006/relationships/tags" Target="../tags/tag64.xml"/><Relationship Id="rId9" Type="http://schemas.openxmlformats.org/officeDocument/2006/relationships/oleObject" Target="../embeddings/oleObject7.bin"/></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7.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oleObject" Target="../embeddings/oleObject8.bin"/><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Master" Target="../slideMasters/slideMaster3.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1.xml"/></Relationships>
</file>

<file path=ppt/slideLayouts/_rels/slideLayout9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9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Master" Target="../slideMasters/slideMaster21.xml"/></Relationships>
</file>

<file path=ppt/slideLayouts/_rels/slideLayout9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eg"/><Relationship Id="rId1" Type="http://schemas.openxmlformats.org/officeDocument/2006/relationships/slideMaster" Target="../slideMasters/slideMaster21.xml"/></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7.emf"/><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oleObject" Target="../embeddings/oleObject9.bin"/><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Master" Target="../slideMasters/slideMaster3.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7.emf"/><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oleObject" Target="../embeddings/oleObject10.bin"/><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Master" Target="../slideMasters/slideMaster3.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0.emf"/><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oleObject" Target="../embeddings/oleObject11.bin"/><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Master" Target="../slideMasters/slideMaster3.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7.emf"/><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oleObject" Target="../embeddings/oleObject12.bin"/><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Master" Target="../slideMasters/slideMaster3.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9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9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2.xml"/></Relationships>
</file>

<file path=ppt/slideLayouts/_rels/slideLayout9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2.xml"/></Relationships>
</file>

<file path=ppt/slideLayouts/_rels/slideLayout9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2.xml"/></Relationships>
</file>

<file path=ppt/slideLayouts/_rels/slideLayout9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2.xml"/></Relationships>
</file>

<file path=ppt/slideLayouts/_rels/slideLayout9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2.xml"/></Relationships>
</file>

<file path=ppt/slideLayouts/_rels/slideLayout9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9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9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2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044030575"/>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463190791"/>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412136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40" indent="0">
              <a:buNone/>
              <a:defRPr/>
            </a:lvl3pPr>
            <a:lvl4pPr marL="1159732" indent="0">
              <a:buNone/>
              <a:defRPr/>
            </a:lvl4pPr>
            <a:lvl5pPr marL="16845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40" indent="0">
              <a:buNone/>
              <a:defRPr/>
            </a:lvl3pPr>
            <a:lvl4pPr marL="1159732" indent="0">
              <a:buNone/>
              <a:defRPr/>
            </a:lvl4pPr>
            <a:lvl5pPr marL="16845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85390"/>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2670483"/>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2180502"/>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8" cy="11744960"/>
          </a:xfrm>
        </p:spPr>
        <p:txBody>
          <a:bodyPr/>
          <a:lstStyle>
            <a:lvl1pPr>
              <a:defRPr sz="25594"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175941"/>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1362425"/>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478027"/>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2803493"/>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19916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903059463"/>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8959023"/>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2996245"/>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2427295"/>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32494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9878072"/>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9135217"/>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27304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8"/>
            <a:ext cx="0" cy="564509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0473117"/>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4"/>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8"/>
            <a:ext cx="0" cy="564509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56549"/>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79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6"/>
            <a:ext cx="6096794" cy="686223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6"/>
            <a:ext cx="6096794" cy="686223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08272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257470764"/>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9523045"/>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3693461"/>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5"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4023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9395513"/>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9545254"/>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4"/>
            <a:ext cx="4901822" cy="8672576"/>
          </a:xfrm>
        </p:spPr>
        <p:txBody>
          <a:bodyPr/>
          <a:lstStyle>
            <a:lvl1pPr>
              <a:spcBef>
                <a:spcPts val="800"/>
              </a:spcBef>
              <a:defRPr sz="3732">
                <a:solidFill>
                  <a:schemeClr val="tx1"/>
                </a:solidFill>
              </a:defRPr>
            </a:lvl1pPr>
            <a:lvl2pPr>
              <a:spcBef>
                <a:spcPts val="2932"/>
              </a:spcBef>
              <a:defRPr sz="3732">
                <a:solidFill>
                  <a:schemeClr val="tx1"/>
                </a:solidFill>
              </a:defRPr>
            </a:lvl2pPr>
            <a:lvl3pPr>
              <a:spcBef>
                <a:spcPts val="2932"/>
              </a:spcBef>
              <a:defRPr sz="3732">
                <a:solidFill>
                  <a:schemeClr val="tx1"/>
                </a:solidFill>
              </a:defRPr>
            </a:lvl3pPr>
            <a:lvl4pPr>
              <a:spcBef>
                <a:spcPts val="2932"/>
              </a:spcBef>
              <a:defRPr sz="3732">
                <a:solidFill>
                  <a:schemeClr val="tx1"/>
                </a:solidFill>
              </a:defRPr>
            </a:lvl4pPr>
            <a:lvl5pPr>
              <a:spcBef>
                <a:spcPts val="2932"/>
              </a:spcBef>
              <a:defRPr sz="37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8346674"/>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8115647"/>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3947012"/>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9182764"/>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212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3986895905"/>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540" indent="0">
              <a:buNone/>
              <a:defRPr/>
            </a:lvl3pPr>
            <a:lvl4pPr marL="1159732" indent="0">
              <a:buNone/>
              <a:defRPr/>
            </a:lvl4pPr>
            <a:lvl5pPr marL="168457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1081544"/>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57179"/>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29" cy="1380616"/>
          </a:xfrm>
          <a:prstGeom prst="rect">
            <a:avLst/>
          </a:prstGeom>
        </p:spPr>
      </p:pic>
    </p:spTree>
    <p:extLst>
      <p:ext uri="{BB962C8B-B14F-4D97-AF65-F5344CB8AC3E}">
        <p14:creationId xmlns:p14="http://schemas.microsoft.com/office/powerpoint/2010/main" val="977407576"/>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2"/>
            <a:ext cx="3460733" cy="1380620"/>
          </a:xfrm>
          <a:prstGeom prst="rect">
            <a:avLst/>
          </a:prstGeom>
        </p:spPr>
      </p:pic>
    </p:spTree>
    <p:extLst>
      <p:ext uri="{BB962C8B-B14F-4D97-AF65-F5344CB8AC3E}">
        <p14:creationId xmlns:p14="http://schemas.microsoft.com/office/powerpoint/2010/main" val="2879211037"/>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0265730"/>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4202480008"/>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2" y="1220"/>
            <a:ext cx="24387172" cy="13713555"/>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935809462"/>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141948748"/>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247384"/>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826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2166999784"/>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35682"/>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874877"/>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0021801"/>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959836"/>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1286098"/>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4241118"/>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0137353"/>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6968939"/>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4506745"/>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4752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265319997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286521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1861058"/>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576351"/>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905759"/>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358659"/>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58040"/>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3"/>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5"/>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8405105"/>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210949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476460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9199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149784298"/>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13148054"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1109617"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13148054"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2"/>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3"/>
            </p:custDataLst>
          </p:nvPr>
        </p:nvSpPr>
        <p:spPr>
          <a:xfrm>
            <a:off x="1109617" y="364744"/>
            <a:ext cx="10132871" cy="146304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4"/>
            </p:custDataLst>
          </p:nvPr>
        </p:nvSpPr>
        <p:spPr>
          <a:xfrm>
            <a:off x="1109617" y="1838501"/>
            <a:ext cx="10132871"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723339323"/>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4330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7475825"/>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0618085"/>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736054"/>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0413723"/>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1129927"/>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096932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003103"/>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9861753"/>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34718550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4135739"/>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887412180"/>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3"/>
            <a:ext cx="3460733" cy="1380619"/>
          </a:xfrm>
          <a:prstGeom prst="rect">
            <a:avLst/>
          </a:prstGeom>
        </p:spPr>
      </p:pic>
    </p:spTree>
    <p:extLst>
      <p:ext uri="{BB962C8B-B14F-4D97-AF65-F5344CB8AC3E}">
        <p14:creationId xmlns:p14="http://schemas.microsoft.com/office/powerpoint/2010/main" val="3423576017"/>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109" y="3429000"/>
            <a:ext cx="4953645"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109" y="441960"/>
            <a:ext cx="4953645"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108" y="12192009"/>
            <a:ext cx="5029858" cy="807720"/>
          </a:xfrm>
        </p:spPr>
        <p:txBody>
          <a:bodyPr tIns="0" anchor="b"/>
          <a:lstStyle>
            <a:lvl1pPr>
              <a:defRPr sz="1333" b="0">
                <a:solidFill>
                  <a:schemeClr val="bg2">
                    <a:alpha val="70000"/>
                  </a:schemeClr>
                </a:solidFill>
              </a:defRPr>
            </a:lvl1pPr>
            <a:lvl2pPr>
              <a:defRPr sz="1501"/>
            </a:lvl2pPr>
            <a:lvl3pPr>
              <a:defRPr sz="1501"/>
            </a:lvl3pPr>
            <a:lvl4pPr>
              <a:defRPr sz="1501"/>
            </a:lvl4pPr>
            <a:lvl5pPr>
              <a:defRPr sz="1501"/>
            </a:lvl5pPr>
          </a:lstStyle>
          <a:p>
            <a:pPr lvl="0"/>
            <a:r>
              <a:rPr lang="en-US" dirty="0"/>
              <a:t>Source: Edit source here</a:t>
            </a:r>
          </a:p>
        </p:txBody>
      </p:sp>
    </p:spTree>
    <p:extLst>
      <p:ext uri="{BB962C8B-B14F-4D97-AF65-F5344CB8AC3E}">
        <p14:creationId xmlns:p14="http://schemas.microsoft.com/office/powerpoint/2010/main" val="164488491"/>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665071"/>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05243153"/>
      </p:ext>
    </p:extLst>
  </p:cSld>
  <p:clrMapOvr>
    <a:masterClrMapping/>
  </p:clrMapOvr>
  <p:transition spd="med"/>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48935685"/>
      </p:ext>
    </p:extLst>
  </p:cSld>
  <p:clrMapOvr>
    <a:masterClrMapping/>
  </p:clrMapOvr>
  <p:transition spd="med"/>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589074263"/>
      </p:ext>
    </p:extLst>
  </p:cSld>
  <p:clrMapOvr>
    <a:masterClrMapping/>
  </p:clrMapOvr>
  <p:transition spd="med"/>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78659886"/>
      </p:ext>
    </p:extLst>
  </p:cSld>
  <p:clrMapOvr>
    <a:masterClrMapping/>
  </p:clrMapOvr>
  <p:transition spd="med"/>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595598492"/>
      </p:ext>
    </p:extLst>
  </p:cSld>
  <p:clrMapOvr>
    <a:masterClrMapping/>
  </p:clrMapOvr>
  <p:transition spd="med"/>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53451424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1245423416"/>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92727719"/>
      </p:ext>
    </p:extLst>
  </p:cSld>
  <p:clrMapOvr>
    <a:masterClrMapping/>
  </p:clrMapOvr>
  <p:transition spd="med"/>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649950604"/>
      </p:ext>
    </p:extLst>
  </p:cSld>
  <p:clrMapOvr>
    <a:masterClrMapping/>
  </p:clrMapOvr>
  <p:transition spd="med"/>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36232118"/>
      </p:ext>
    </p:extLst>
  </p:cSld>
  <p:clrMapOvr>
    <a:masterClrMapping/>
  </p:clrMapOvr>
  <p:transition spd="med"/>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37757867"/>
      </p:ext>
    </p:extLst>
  </p:cSld>
  <p:clrMapOvr>
    <a:masterClrMapping/>
  </p:clrMapOvr>
  <p:transition spd="med"/>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366867491"/>
      </p:ext>
    </p:extLst>
  </p:cSld>
  <p:clrMapOvr>
    <a:masterClrMapping/>
  </p:clrMapOvr>
  <p:transition spd="med"/>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3437789"/>
      </p:ext>
    </p:extLst>
  </p:cSld>
  <p:clrMapOvr>
    <a:masterClrMapping/>
  </p:clrMapOvr>
  <p:transition spd="med"/>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45920738"/>
      </p:ext>
    </p:extLst>
  </p:cSld>
  <p:clrMapOvr>
    <a:masterClrMapping/>
  </p:clrMapOvr>
  <p:transition spd="med"/>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194503406"/>
      </p:ext>
    </p:extLst>
  </p:cSld>
  <p:clrMapOvr>
    <a:masterClrMapping/>
  </p:clrMapOvr>
  <p:transition spd="med"/>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99738577"/>
      </p:ext>
    </p:extLst>
  </p:cSld>
  <p:clrMapOvr>
    <a:masterClrMapping/>
  </p:clrMapOvr>
  <p:transition spd="med"/>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0263671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1262266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7" y="344424"/>
            <a:ext cx="22167942" cy="146304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1109617" y="1769451"/>
            <a:ext cx="22167942" cy="553998"/>
          </a:xfrm>
        </p:spPr>
        <p:txBody>
          <a:bodyPr wrap="square">
            <a:noAutofit/>
          </a:bodyPr>
          <a:lstStyle>
            <a:lvl1pPr marL="0" indent="0" algn="l">
              <a:buNone/>
              <a:defRPr sz="3600" b="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14315272" y="178639"/>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177108584"/>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037363504"/>
      </p:ext>
    </p:extLst>
  </p:cSld>
  <p:clrMapOvr>
    <a:masterClrMapping/>
  </p:clrMapOvr>
  <p:transition spd="med"/>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622360547"/>
      </p:ext>
    </p:extLst>
  </p:cSld>
  <p:clrMapOvr>
    <a:masterClrMapping/>
  </p:clrMapOvr>
  <p:transition spd="med"/>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15891984"/>
      </p:ext>
    </p:extLst>
  </p:cSld>
  <p:clrMapOvr>
    <a:masterClrMapping/>
  </p:clrMapOvr>
  <p:transition spd="med"/>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0898196"/>
      </p:ext>
    </p:extLst>
  </p:cSld>
  <p:clrMapOvr>
    <a:masterClrMapping/>
  </p:clrMapOvr>
  <p:transition spd="med"/>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9530211"/>
      </p:ext>
    </p:extLst>
  </p:cSld>
  <p:clrMapOvr>
    <a:masterClrMapping/>
  </p:clrMapOvr>
  <p:transition spd="med"/>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9354284"/>
      </p:ext>
    </p:extLst>
  </p:cSld>
  <p:clrMapOvr>
    <a:masterClrMapping/>
  </p:clrMapOvr>
  <p:transition spd="med"/>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0826692"/>
      </p:ext>
    </p:extLst>
  </p:cSld>
  <p:clrMapOvr>
    <a:masterClrMapping/>
  </p:clrMapOvr>
  <p:transition spd="med"/>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2816497"/>
      </p:ext>
    </p:extLst>
  </p:cSld>
  <p:clrMapOvr>
    <a:masterClrMapping/>
  </p:clrMapOvr>
  <p:transition spd="med"/>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21467979"/>
      </p:ext>
    </p:extLst>
  </p:cSld>
  <p:clrMapOvr>
    <a:masterClrMapping/>
  </p:clrMapOvr>
  <p:transition spd="med"/>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340351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2"/>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93768389"/>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5388868"/>
      </p:ext>
    </p:extLst>
  </p:cSld>
  <p:clrMapOvr>
    <a:masterClrMapping/>
  </p:clrMapOvr>
  <p:transition spd="med"/>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3658108"/>
      </p:ext>
    </p:extLst>
  </p:cSld>
  <p:clrMapOvr>
    <a:masterClrMapping/>
  </p:clrMapOvr>
  <p:transition spd="med"/>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77368372"/>
      </p:ext>
    </p:extLst>
  </p:cSld>
  <p:clrMapOvr>
    <a:masterClrMapping/>
  </p:clrMapOvr>
  <p:transition spd="med"/>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45478652"/>
      </p:ext>
    </p:extLst>
  </p:cSld>
  <p:clrMapOvr>
    <a:masterClrMapping/>
  </p:clrMapOvr>
  <p:transition spd="med"/>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8041258"/>
      </p:ext>
    </p:extLst>
  </p:cSld>
  <p:clrMapOvr>
    <a:masterClrMapping/>
  </p:clrMapOvr>
  <p:transition spd="med"/>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5618093"/>
      </p:ext>
    </p:extLst>
  </p:cSld>
  <p:clrMapOvr>
    <a:masterClrMapping/>
  </p:clrMapOvr>
  <p:transition spd="med"/>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005614"/>
      </p:ext>
    </p:extLst>
  </p:cSld>
  <p:clrMapOvr>
    <a:masterClrMapping/>
  </p:clrMapOvr>
  <p:transition spd="med"/>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77675694"/>
      </p:ext>
    </p:extLst>
  </p:cSld>
  <p:clrMapOvr>
    <a:masterClrMapping/>
  </p:clrMapOvr>
  <p:transition spd="med"/>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6956070"/>
      </p:ext>
    </p:extLst>
  </p:cSld>
  <p:clrMapOvr>
    <a:masterClrMapping/>
  </p:clrMapOvr>
  <p:transition spd="med"/>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20135382"/>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947877995"/>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23443791"/>
      </p:ext>
    </p:extLst>
  </p:cSld>
  <p:clrMapOvr>
    <a:masterClrMapping/>
  </p:clrMapOvr>
  <p:transition spd="med"/>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70323590"/>
      </p:ext>
    </p:extLst>
  </p:cSld>
  <p:clrMapOvr>
    <a:masterClrMapping/>
  </p:clrMapOvr>
  <p:transition spd="med"/>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66276873"/>
      </p:ext>
    </p:extLst>
  </p:cSld>
  <p:clrMapOvr>
    <a:masterClrMapping/>
  </p:clrMapOvr>
  <p:transition spd="med"/>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6323306"/>
      </p:ext>
    </p:extLst>
  </p:cSld>
  <p:clrMapOvr>
    <a:masterClrMapping/>
  </p:clrMapOvr>
  <p:transition spd="med"/>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461753"/>
      </p:ext>
    </p:extLst>
  </p:cSld>
  <p:clrMapOvr>
    <a:masterClrMapping/>
  </p:clrMapOvr>
  <p:transition spd="med"/>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9300359"/>
      </p:ext>
    </p:extLst>
  </p:cSld>
  <p:clrMapOvr>
    <a:masterClrMapping/>
  </p:clrMapOvr>
  <p:transition spd="med"/>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04439708"/>
      </p:ext>
    </p:extLst>
  </p:cSld>
  <p:clrMapOvr>
    <a:masterClrMapping/>
  </p:clrMapOvr>
  <p:transition spd="med"/>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5470340"/>
      </p:ext>
    </p:extLst>
  </p:cSld>
  <p:clrMapOvr>
    <a:masterClrMapping/>
  </p:clrMapOvr>
  <p:transition spd="med"/>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3909586"/>
      </p:ext>
    </p:extLst>
  </p:cSld>
  <p:clrMapOvr>
    <a:masterClrMapping/>
  </p:clrMapOvr>
  <p:transition spd="med"/>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2188672437"/>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618535109"/>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414512"/>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20067443"/>
      </p:ext>
    </p:extLst>
  </p:cSld>
  <p:clrMapOvr>
    <a:masterClrMapping/>
  </p:clrMapOvr>
  <p:transition spd="med"/>
</p:sldLayout>
</file>

<file path=ppt/slideLayouts/slideLayout112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4480274"/>
      </p:ext>
    </p:extLst>
  </p:cSld>
  <p:clrMapOvr>
    <a:masterClrMapping/>
  </p:clrMapOvr>
  <p:transition spd="med"/>
</p:sldLayout>
</file>

<file path=ppt/slideLayouts/slideLayout112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3630017"/>
      </p:ext>
    </p:extLst>
  </p:cSld>
  <p:clrMapOvr>
    <a:masterClrMapping/>
  </p:clrMapOvr>
  <p:transition spd="med"/>
</p:sldLayout>
</file>

<file path=ppt/slideLayouts/slideLayout1124.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809764303"/>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11028753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56395802"/>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63636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4674810"/>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57010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86057306"/>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7715909"/>
      </p:ext>
    </p:extLst>
  </p:cSld>
  <p:clrMapOvr>
    <a:masterClrMapping/>
  </p:clrMapOvr>
  <p:transition spd="med"/>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0071808"/>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3_[2-1] 4-column ">
    <p:bg>
      <p:bgPr>
        <a:solidFill>
          <a:srgbClr val="CDE3F5">
            <a:alpha val="45000"/>
          </a:srgbClr>
        </a:solidFill>
        <a:effectLst/>
      </p:bgPr>
    </p:bg>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6858000"/>
            <a:ext cx="6096794" cy="6858000"/>
          </a:xfrm>
          <a:solidFill>
            <a:schemeClr val="bg1"/>
          </a:solid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6858000"/>
            <a:ext cx="6096794" cy="6858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6858000"/>
            <a:ext cx="6096794" cy="6858000"/>
          </a:xfrm>
          <a:solidFill>
            <a:schemeClr val="bg1"/>
          </a:solid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5" name="Content Placeholder 4">
            <a:extLst>
              <a:ext uri="{FF2B5EF4-FFF2-40B4-BE49-F238E27FC236}">
                <a16:creationId xmlns:a16="http://schemas.microsoft.com/office/drawing/2014/main" id="{8368C6AF-439A-DF09-CDCB-518A8DD5DF3E}"/>
              </a:ext>
            </a:extLst>
          </p:cNvPr>
          <p:cNvSpPr>
            <a:spLocks noGrp="1"/>
          </p:cNvSpPr>
          <p:nvPr>
            <p:ph sz="quarter" idx="19"/>
          </p:nvPr>
        </p:nvSpPr>
        <p:spPr>
          <a:xfrm>
            <a:off x="12193587" y="0"/>
            <a:ext cx="6096794" cy="6858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02E2963-71DE-1056-2EFA-6C6CE7D8179A}"/>
              </a:ext>
            </a:extLst>
          </p:cNvPr>
          <p:cNvSpPr>
            <a:spLocks noGrp="1"/>
          </p:cNvSpPr>
          <p:nvPr>
            <p:ph sz="quarter" idx="20"/>
          </p:nvPr>
        </p:nvSpPr>
        <p:spPr>
          <a:xfrm>
            <a:off x="18290381" y="0"/>
            <a:ext cx="6096794" cy="6858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4" y="0"/>
            <a:ext cx="6096794" cy="6858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0195689"/>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826407951"/>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5"/>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6288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6" y="1208837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4" y="1208474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643933659"/>
      </p:ext>
    </p:extLst>
  </p:cSld>
  <p:clrMapOvr>
    <a:masterClrMapping/>
  </p:clrMapOvr>
  <p:transition spd="med"/>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5"/>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6" tIns="91406" rIns="91406" bIns="91406" numCol="1" rtlCol="0" anchor="t" anchorCtr="0" compatLnSpc="1">
            <a:prstTxWarp prst="textNoShape">
              <a:avLst/>
            </a:prstTxWarp>
          </a:bodyPr>
          <a:lstStyle/>
          <a:p>
            <a:pPr marL="0" marR="0" indent="0" algn="l" defTabSz="914046"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6" y="1208837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4" y="1208474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42298928"/>
      </p:ext>
    </p:extLst>
  </p:cSld>
  <p:clrMapOvr>
    <a:masterClrMapping/>
  </p:clrMapOvr>
  <p:transition spd="med"/>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797218469"/>
      </p:ext>
    </p:extLst>
  </p:cSld>
  <p:clrMapOvr>
    <a:masterClrMapping/>
  </p:clrMapOvr>
  <p:transition spd="med"/>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6"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519837057"/>
      </p:ext>
    </p:extLst>
  </p:cSld>
  <p:clrMapOvr>
    <a:masterClrMapping/>
  </p:clrMapOvr>
  <p:transition spd="med"/>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6">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06985008"/>
      </p:ext>
    </p:extLst>
  </p:cSld>
  <p:clrMapOvr>
    <a:masterClrMapping/>
  </p:clrMapOvr>
  <p:transition spd="med"/>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43990023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96673652"/>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4956175" cy="45735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9" y="569916"/>
            <a:ext cx="4949826" cy="11431588"/>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190181586"/>
      </p:ext>
    </p:extLst>
  </p:cSld>
  <p:clrMapOvr>
    <a:masterClrMapping/>
  </p:clrMapOvr>
  <p:transition spd="med"/>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9" cy="2859088"/>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906348014"/>
      </p:ext>
    </p:extLst>
  </p:cSld>
  <p:clrMapOvr>
    <a:masterClrMapping/>
  </p:clrMapOvr>
  <p:transition spd="med"/>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9"/>
            <a:ext cx="17141824" cy="8191502"/>
          </a:xfrm>
        </p:spPr>
        <p:txBody>
          <a:bodyPr/>
          <a:lstStyle>
            <a:lvl1pPr>
              <a:defRPr sz="17192"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039756092"/>
      </p:ext>
    </p:extLst>
  </p:cSld>
  <p:clrMapOvr>
    <a:masterClrMapping/>
  </p:clrMapOvr>
  <p:transition spd="med"/>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7" y="448058"/>
            <a:ext cx="11042072" cy="8574088"/>
          </a:xfrm>
        </p:spPr>
        <p:txBody>
          <a:bodyPr/>
          <a:lstStyle>
            <a:lvl1pPr>
              <a:lnSpc>
                <a:spcPct val="100000"/>
              </a:lnSpc>
              <a:spcBef>
                <a:spcPts val="0"/>
              </a:spcBef>
              <a:defRPr sz="6396">
                <a:solidFill>
                  <a:schemeClr val="tx2"/>
                </a:solidFill>
              </a:defRPr>
            </a:lvl1pPr>
            <a:lvl2pPr marL="584988" indent="-584988">
              <a:lnSpc>
                <a:spcPct val="100000"/>
              </a:lnSpc>
              <a:spcBef>
                <a:spcPts val="0"/>
              </a:spcBef>
              <a:defRPr sz="6396">
                <a:solidFill>
                  <a:schemeClr val="tx2"/>
                </a:solidFill>
              </a:defRPr>
            </a:lvl2pPr>
            <a:lvl3pPr marL="1096854" indent="-584988">
              <a:lnSpc>
                <a:spcPct val="100000"/>
              </a:lnSpc>
              <a:spcBef>
                <a:spcPts val="0"/>
              </a:spcBef>
              <a:defRPr sz="6396">
                <a:solidFill>
                  <a:schemeClr val="tx2"/>
                </a:solidFill>
              </a:defRPr>
            </a:lvl3pPr>
            <a:lvl4pPr marL="1754966">
              <a:lnSpc>
                <a:spcPct val="100000"/>
              </a:lnSpc>
              <a:spcBef>
                <a:spcPts val="0"/>
              </a:spcBef>
              <a:defRPr sz="6396">
                <a:solidFill>
                  <a:schemeClr val="tx2"/>
                </a:solidFill>
              </a:defRPr>
            </a:lvl4pPr>
            <a:lvl5pPr>
              <a:lnSpc>
                <a:spcPct val="100000"/>
              </a:lnSpc>
              <a:spcBef>
                <a:spcPts val="0"/>
              </a:spcBef>
              <a:defRPr sz="6396"/>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315093782"/>
      </p:ext>
    </p:extLst>
  </p:cSld>
  <p:clrMapOvr>
    <a:masterClrMapping/>
  </p:clrMapOvr>
  <p:transition spd="med"/>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969877988"/>
      </p:ext>
    </p:extLst>
  </p:cSld>
  <p:clrMapOvr>
    <a:masterClrMapping/>
  </p:clrMapOvr>
  <p:transition spd="med"/>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6" y="9299451"/>
            <a:ext cx="11050589" cy="3543302"/>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3"/>
            <a:ext cx="11049000" cy="3543302"/>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310871483"/>
      </p:ext>
    </p:extLst>
  </p:cSld>
  <p:clrMapOvr>
    <a:masterClrMapping/>
  </p:clrMapOvr>
  <p:transition spd="med"/>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426485"/>
            <a:ext cx="4949826" cy="1906590"/>
          </a:xfrm>
        </p:spPr>
        <p:txBody>
          <a:bodyPr/>
          <a:lstStyle>
            <a:lvl1pPr>
              <a:lnSpc>
                <a:spcPct val="90000"/>
              </a:lnSpc>
              <a:defRPr sz="12996">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429657"/>
            <a:ext cx="4949826" cy="1903414"/>
          </a:xfrm>
        </p:spPr>
        <p:txBody>
          <a:bodyPr/>
          <a:lstStyle>
            <a:lvl1pPr>
              <a:lnSpc>
                <a:spcPct val="90000"/>
              </a:lnSpc>
              <a:defRPr sz="12996">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6">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641811385"/>
      </p:ext>
    </p:extLst>
  </p:cSld>
  <p:clrMapOvr>
    <a:masterClrMapping/>
  </p:clrMapOvr>
  <p:transition spd="med"/>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9"/>
            <a:ext cx="4949826" cy="5335590"/>
          </a:xfrm>
        </p:spPr>
        <p:txBody>
          <a:bodyPr/>
          <a:lstStyle>
            <a:lvl1pPr>
              <a:lnSpc>
                <a:spcPct val="100000"/>
              </a:lnSpc>
              <a:defRPr sz="859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4"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6">
                <a:solidFill>
                  <a:schemeClr val="accent1"/>
                </a:solidFill>
              </a:defRPr>
            </a:lvl1pPr>
            <a:lvl2pPr>
              <a:lnSpc>
                <a:spcPct val="100000"/>
              </a:lnSpc>
              <a:defRPr sz="8596">
                <a:solidFill>
                  <a:schemeClr val="accent1"/>
                </a:solidFill>
              </a:defRPr>
            </a:lvl2pPr>
            <a:lvl3pPr>
              <a:lnSpc>
                <a:spcPct val="100000"/>
              </a:lnSpc>
              <a:defRPr sz="8596">
                <a:solidFill>
                  <a:schemeClr val="accent1"/>
                </a:solidFill>
              </a:defRPr>
            </a:lvl3pPr>
            <a:lvl4pPr>
              <a:lnSpc>
                <a:spcPct val="100000"/>
              </a:lnSpc>
              <a:defRPr sz="8596">
                <a:solidFill>
                  <a:schemeClr val="accent1"/>
                </a:solidFill>
              </a:defRPr>
            </a:lvl4pPr>
            <a:lvl5pPr>
              <a:lnSpc>
                <a:spcPct val="100000"/>
              </a:lnSpc>
              <a:defRPr sz="859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4"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2822322003"/>
      </p:ext>
    </p:extLst>
  </p:cSld>
  <p:clrMapOvr>
    <a:masterClrMapping/>
  </p:clrMapOvr>
  <p:transition spd="med"/>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6">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6">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7" y="8403338"/>
            <a:ext cx="4951411" cy="2857508"/>
          </a:xfrm>
        </p:spPr>
        <p:txBody>
          <a:bodyPr/>
          <a:lstStyle>
            <a:lvl1pPr>
              <a:lnSpc>
                <a:spcPct val="90000"/>
              </a:lnSpc>
              <a:defRPr sz="12996">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4242613298"/>
      </p:ext>
    </p:extLst>
  </p:cSld>
  <p:clrMapOvr>
    <a:masterClrMapping/>
  </p:clrMapOvr>
  <p:transition spd="med"/>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3"/>
            <a:ext cx="4956175"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2744468349"/>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4136884236"/>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3"/>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3"/>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316891460"/>
      </p:ext>
    </p:extLst>
  </p:cSld>
  <p:clrMapOvr>
    <a:masterClrMapping/>
  </p:clrMapOvr>
  <p:transition spd="med"/>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4"/>
            <a:ext cx="4956175"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875335232"/>
      </p:ext>
    </p:extLst>
  </p:cSld>
  <p:clrMapOvr>
    <a:masterClrMapping/>
  </p:clrMapOvr>
  <p:transition spd="med"/>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6" y="3429003"/>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3"/>
            <a:ext cx="4951413"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3"/>
            <a:ext cx="4942121"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3"/>
            <a:ext cx="4953001"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5"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97697550"/>
      </p:ext>
    </p:extLst>
  </p:cSld>
  <p:clrMapOvr>
    <a:masterClrMapping/>
  </p:clrMapOvr>
  <p:transition spd="med"/>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5" y="3429003"/>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1" y="384051"/>
            <a:ext cx="4956175" cy="1141414"/>
          </a:xfrm>
        </p:spPr>
        <p:txBody>
          <a:bodyPr/>
          <a:lstStyle>
            <a:lvl1pPr>
              <a:lnSpc>
                <a:spcPct val="100000"/>
              </a:lnSpc>
              <a:spcBef>
                <a:spcPts val="0"/>
              </a:spcBef>
              <a:defRPr sz="6396">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425965"/>
      </p:ext>
    </p:extLst>
  </p:cSld>
  <p:clrMapOvr>
    <a:masterClrMapping/>
  </p:clrMapOvr>
  <p:transition spd="med"/>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7"/>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3"/>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5" y="3429003"/>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1864292"/>
      </p:ext>
    </p:extLst>
  </p:cSld>
  <p:clrMapOvr>
    <a:masterClrMapping/>
  </p:clrMapOvr>
  <p:transition spd="med"/>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0545322"/>
      </p:ext>
    </p:extLst>
  </p:cSld>
  <p:clrMapOvr>
    <a:masterClrMapping/>
  </p:clrMapOvr>
  <p:transition spd="med"/>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8526836"/>
      </p:ext>
    </p:extLst>
  </p:cSld>
  <p:clrMapOvr>
    <a:masterClrMapping/>
  </p:clrMapOvr>
  <p:transition spd="med"/>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2283953"/>
      </p:ext>
    </p:extLst>
  </p:cSld>
  <p:clrMapOvr>
    <a:masterClrMapping/>
  </p:clrMapOvr>
  <p:transition spd="med"/>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5814426"/>
      </p:ext>
    </p:extLst>
  </p:cSld>
  <p:clrMapOvr>
    <a:masterClrMapping/>
  </p:clrMapOvr>
  <p:transition spd="med"/>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51"/>
            <a:ext cx="4956175" cy="1141414"/>
          </a:xfrm>
        </p:spPr>
        <p:txBody>
          <a:bodyPr/>
          <a:lstStyle>
            <a:lvl1pPr>
              <a:lnSpc>
                <a:spcPct val="100000"/>
              </a:lnSpc>
              <a:spcBef>
                <a:spcPts val="0"/>
              </a:spcBef>
              <a:defRPr sz="6396">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7"/>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4"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106559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4168918869"/>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12793401"/>
      </p:ext>
    </p:extLst>
  </p:cSld>
  <p:clrMapOvr>
    <a:masterClrMapping/>
  </p:clrMapOvr>
  <p:transition spd="med"/>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5"/>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2408796"/>
      </p:ext>
    </p:extLst>
  </p:cSld>
  <p:clrMapOvr>
    <a:masterClrMapping/>
  </p:clrMapOvr>
  <p:transition spd="med"/>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6">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4281538"/>
      </p:ext>
    </p:extLst>
  </p:cSld>
  <p:clrMapOvr>
    <a:masterClrMapping/>
  </p:clrMapOvr>
  <p:transition spd="med"/>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0692671"/>
      </p:ext>
    </p:extLst>
  </p:cSld>
  <p:clrMapOvr>
    <a:masterClrMapping/>
  </p:clrMapOvr>
  <p:transition spd="med"/>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6"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9794395"/>
      </p:ext>
    </p:extLst>
  </p:cSld>
  <p:clrMapOvr>
    <a:masterClrMapping/>
  </p:clrMapOvr>
  <p:transition spd="med"/>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78974293"/>
      </p:ext>
    </p:extLst>
  </p:cSld>
  <p:clrMapOvr>
    <a:masterClrMapping/>
  </p:clrMapOvr>
  <p:transition spd="med"/>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7"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5"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7"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5"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7"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4960820"/>
      </p:ext>
    </p:extLst>
  </p:cSld>
  <p:clrMapOvr>
    <a:masterClrMapping/>
  </p:clrMapOvr>
  <p:transition spd="med"/>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60067156"/>
      </p:ext>
    </p:extLst>
  </p:cSld>
  <p:clrMapOvr>
    <a:masterClrMapping/>
  </p:clrMapOvr>
  <p:transition spd="med"/>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5"/>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3699708"/>
      </p:ext>
    </p:extLst>
  </p:cSld>
  <p:clrMapOvr>
    <a:masterClrMapping/>
  </p:clrMapOvr>
  <p:transition spd="med"/>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3"/>
            <a:ext cx="4951413"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1483732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98611855"/>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37229699"/>
      </p:ext>
    </p:extLst>
  </p:cSld>
  <p:clrMapOvr>
    <a:masterClrMapping/>
  </p:clrMapOvr>
  <p:transition spd="med"/>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5"/>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37315051"/>
      </p:ext>
    </p:extLst>
  </p:cSld>
  <p:clrMapOvr>
    <a:masterClrMapping/>
  </p:clrMapOvr>
  <p:transition spd="med"/>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89908195"/>
      </p:ext>
    </p:extLst>
  </p:cSld>
  <p:clrMapOvr>
    <a:masterClrMapping/>
  </p:clrMapOvr>
  <p:transition spd="med"/>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49241978"/>
      </p:ext>
    </p:extLst>
  </p:cSld>
  <p:clrMapOvr>
    <a:masterClrMapping/>
  </p:clrMapOvr>
  <p:transition spd="med"/>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6" y="61214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6" y="95250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6" y="2667001"/>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6" y="61214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30" y="61214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6" y="95250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30" y="95250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6" y="26670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30" y="2667001"/>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1735640"/>
      </p:ext>
    </p:extLst>
  </p:cSld>
  <p:clrMapOvr>
    <a:masterClrMapping/>
  </p:clrMapOvr>
  <p:transition spd="med"/>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6660252"/>
      </p:ext>
    </p:extLst>
  </p:cSld>
  <p:clrMapOvr>
    <a:masterClrMapping/>
  </p:clrMapOvr>
  <p:transition spd="med"/>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371881"/>
      </p:ext>
    </p:extLst>
  </p:cSld>
  <p:clrMapOvr>
    <a:masterClrMapping/>
  </p:clrMapOvr>
  <p:transition spd="med"/>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1123362"/>
      </p:ext>
    </p:extLst>
  </p:cSld>
  <p:clrMapOvr>
    <a:masterClrMapping/>
  </p:clrMapOvr>
  <p:transition spd="med"/>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9"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5986238"/>
      </p:ext>
    </p:extLst>
  </p:cSld>
  <p:clrMapOvr>
    <a:masterClrMapping/>
  </p:clrMapOvr>
  <p:transition spd="med"/>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6" y="6168464"/>
            <a:ext cx="3456432" cy="1379080"/>
          </a:xfrm>
          <a:prstGeom prst="rect">
            <a:avLst/>
          </a:prstGeom>
        </p:spPr>
      </p:pic>
    </p:spTree>
    <p:extLst>
      <p:ext uri="{BB962C8B-B14F-4D97-AF65-F5344CB8AC3E}">
        <p14:creationId xmlns:p14="http://schemas.microsoft.com/office/powerpoint/2010/main" val="737252003"/>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43819521"/>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6113022"/>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494720"/>
      </p:ext>
    </p:extLst>
  </p:cSld>
  <p:clrMapOvr>
    <a:masterClrMapping/>
  </p:clrMapOvr>
  <p:transition spd="med"/>
</p:sldLayout>
</file>

<file path=ppt/slideLayouts/slideLayout118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3"/>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1"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497710"/>
      </p:ext>
    </p:extLst>
  </p:cSld>
  <p:clrMapOvr>
    <a:masterClrMapping/>
  </p:clrMapOvr>
  <p:transition spd="med"/>
</p:sldLayout>
</file>

<file path=ppt/slideLayouts/slideLayout118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6820654"/>
      </p:ext>
    </p:extLst>
  </p:cSld>
  <p:clrMapOvr>
    <a:masterClrMapping/>
  </p:clrMapOvr>
  <p:transition spd="med"/>
</p:sldLayout>
</file>

<file path=ppt/slideLayouts/slideLayout1184.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80" tIns="152380" rIns="152380" bIns="152380" numCol="1" rtlCol="0" anchor="t" anchorCtr="0" compatLnSpc="1">
            <a:prstTxWarp prst="textNoShape">
              <a:avLst/>
            </a:prstTxWarp>
          </a:bodyPr>
          <a:lstStyle/>
          <a:p>
            <a:pPr marL="0" marR="0" indent="0" algn="l" defTabSz="1523636"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3"/>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4"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7"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spTree>
    <p:extLst>
      <p:ext uri="{BB962C8B-B14F-4D97-AF65-F5344CB8AC3E}">
        <p14:creationId xmlns:p14="http://schemas.microsoft.com/office/powerpoint/2010/main" val="2734111350"/>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9"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4" y="762000"/>
            <a:ext cx="17522331" cy="2032000"/>
          </a:xfrm>
        </p:spPr>
        <p:txBody>
          <a:bodyPr/>
          <a:lstStyle>
            <a:lvl1pPr>
              <a:lnSpc>
                <a:spcPct val="100000"/>
              </a:lnSpc>
              <a:defRPr sz="5332">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473442966"/>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380" tIns="76190" rIns="152380" bIns="7619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7" y="3429002"/>
            <a:ext cx="17147230" cy="9144000"/>
          </a:xfrm>
        </p:spPr>
        <p:txBody>
          <a:bodyPr tIns="0">
            <a:noAutofit/>
          </a:bodyPr>
          <a:lstStyle>
            <a:lvl1pPr>
              <a:defRPr sz="3000">
                <a:solidFill>
                  <a:schemeClr val="tx1"/>
                </a:solidFill>
              </a:defRPr>
            </a:lvl1pPr>
            <a:lvl2pPr marL="304728" indent="-304728">
              <a:lnSpc>
                <a:spcPct val="110000"/>
              </a:lnSpc>
              <a:spcBef>
                <a:spcPts val="2000"/>
              </a:spcBef>
              <a:defRPr sz="3000">
                <a:solidFill>
                  <a:schemeClr val="tx1"/>
                </a:solidFill>
              </a:defRPr>
            </a:lvl2pPr>
            <a:lvl3pPr marL="609454" indent="-304728">
              <a:lnSpc>
                <a:spcPct val="110000"/>
              </a:lnSpc>
              <a:spcBef>
                <a:spcPts val="0"/>
              </a:spcBef>
              <a:defRPr sz="3000">
                <a:solidFill>
                  <a:schemeClr val="tx1"/>
                </a:solidFill>
              </a:defRPr>
            </a:lvl3pPr>
            <a:lvl4pPr marL="914182" indent="-304728">
              <a:lnSpc>
                <a:spcPct val="110000"/>
              </a:lnSpc>
              <a:spcBef>
                <a:spcPts val="0"/>
              </a:spcBef>
              <a:defRPr sz="3000">
                <a:solidFill>
                  <a:schemeClr val="tx1"/>
                </a:solidFill>
              </a:defRPr>
            </a:lvl4pPr>
            <a:lvl5pPr marL="1218908" indent="-30472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4"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4" y="12192003"/>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2"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91350778"/>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1_[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4"/>
            <a:ext cx="12193588" cy="13716000"/>
          </a:xfrm>
        </p:spPr>
        <p:txBody>
          <a:bodyPr lIns="228600" tIns="457200" rIns="91440" bIns="91440" anchor="ctr"/>
          <a:lstStyle>
            <a:lvl1pPr algn="ctr">
              <a:defRPr sz="20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762099" y="3302003"/>
            <a:ext cx="10974229" cy="3556002"/>
          </a:xfrm>
        </p:spPr>
        <p:txBody>
          <a:bodyPr>
            <a:noAutofit/>
          </a:bodyPr>
          <a:lstStyle>
            <a:lvl1pPr>
              <a:defRPr sz="6664"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dirty="0"/>
              <a:t>Click to edit Master title style</a:t>
            </a:r>
          </a:p>
        </p:txBody>
      </p:sp>
      <p:sp>
        <p:nvSpPr>
          <p:cNvPr id="11" name="Content Placeholder 13"/>
          <p:cNvSpPr>
            <a:spLocks noGrp="1"/>
          </p:cNvSpPr>
          <p:nvPr>
            <p:ph sz="quarter" idx="17"/>
          </p:nvPr>
        </p:nvSpPr>
        <p:spPr>
          <a:xfrm>
            <a:off x="0"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762099" y="12237720"/>
            <a:ext cx="10974229" cy="762000"/>
          </a:xfrm>
          <a:prstGeom prst="rect">
            <a:avLst/>
          </a:prstGeom>
        </p:spPr>
        <p:txBody>
          <a:bodyPr lIns="0" tIns="0" rIns="0" bIns="0" anchor="b"/>
          <a:lstStyle>
            <a:lvl1pPr marL="0" indent="0">
              <a:tabLst/>
              <a:defRPr sz="1334" b="0" i="0">
                <a:solidFill>
                  <a:schemeClr val="tx1">
                    <a:alpha val="60000"/>
                  </a:schemeClr>
                </a:solidFill>
                <a:latin typeface="IBM Plex Sans" charset="0"/>
                <a:ea typeface="IBM Plex Sans" charset="0"/>
                <a:cs typeface="IBM Plex Sans" charset="0"/>
              </a:defRPr>
            </a:lvl1pPr>
            <a:lvl2pPr>
              <a:defRPr sz="1502"/>
            </a:lvl2pPr>
            <a:lvl3pPr>
              <a:defRPr sz="1502"/>
            </a:lvl3pPr>
            <a:lvl4pPr>
              <a:defRPr sz="1502"/>
            </a:lvl4pPr>
            <a:lvl5pPr>
              <a:defRPr sz="1502"/>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762102" y="762001"/>
            <a:ext cx="4953639" cy="457198"/>
          </a:xfrm>
        </p:spPr>
        <p:txBody>
          <a:bodyPr lIns="0" tIns="0" rIns="0" bIns="0">
            <a:noAutofit/>
          </a:bodyPr>
          <a:lstStyle>
            <a:lvl1pPr marL="0" indent="0">
              <a:lnSpc>
                <a:spcPct val="100000"/>
              </a:lnSpc>
              <a:spcBef>
                <a:spcPts val="0"/>
              </a:spcBef>
              <a:spcAft>
                <a:spcPts val="2334"/>
              </a:spcAft>
              <a:buNone/>
              <a:defRPr sz="2334"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5" name="Content Placeholder 13">
            <a:extLst>
              <a:ext uri="{FF2B5EF4-FFF2-40B4-BE49-F238E27FC236}">
                <a16:creationId xmlns:a16="http://schemas.microsoft.com/office/drawing/2014/main" id="{8EA8F7A3-7507-ADB2-14B8-886A4E1CDDFB}"/>
              </a:ext>
            </a:extLst>
          </p:cNvPr>
          <p:cNvSpPr>
            <a:spLocks noGrp="1"/>
          </p:cNvSpPr>
          <p:nvPr>
            <p:ph sz="quarter" idx="20"/>
          </p:nvPr>
        </p:nvSpPr>
        <p:spPr>
          <a:xfrm>
            <a:off x="6096794" y="6857996"/>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6" name="Content Placeholder 13">
            <a:extLst>
              <a:ext uri="{FF2B5EF4-FFF2-40B4-BE49-F238E27FC236}">
                <a16:creationId xmlns:a16="http://schemas.microsoft.com/office/drawing/2014/main" id="{F2923D2A-64F7-D40B-5E02-15B78A5E146A}"/>
              </a:ext>
            </a:extLst>
          </p:cNvPr>
          <p:cNvSpPr>
            <a:spLocks noGrp="1"/>
          </p:cNvSpPr>
          <p:nvPr>
            <p:ph sz="quarter" idx="21"/>
          </p:nvPr>
        </p:nvSpPr>
        <p:spPr>
          <a:xfrm>
            <a:off x="12193587"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7" name="Content Placeholder 13">
            <a:extLst>
              <a:ext uri="{FF2B5EF4-FFF2-40B4-BE49-F238E27FC236}">
                <a16:creationId xmlns:a16="http://schemas.microsoft.com/office/drawing/2014/main" id="{749B7DEA-2243-3936-BDBB-1194347F94C7}"/>
              </a:ext>
            </a:extLst>
          </p:cNvPr>
          <p:cNvSpPr>
            <a:spLocks noGrp="1"/>
          </p:cNvSpPr>
          <p:nvPr>
            <p:ph sz="quarter" idx="22"/>
          </p:nvPr>
        </p:nvSpPr>
        <p:spPr>
          <a:xfrm>
            <a:off x="18290381"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61321401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2246749"/>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924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899736875"/>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92" indent="0">
              <a:buNone/>
              <a:defRPr/>
            </a:lvl3pPr>
            <a:lvl4pPr marL="1159632" indent="0">
              <a:buNone/>
              <a:defRPr/>
            </a:lvl4pPr>
            <a:lvl5pPr marL="16844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92" indent="0">
              <a:buNone/>
              <a:defRPr/>
            </a:lvl3pPr>
            <a:lvl4pPr marL="1159632" indent="0">
              <a:buNone/>
              <a:defRPr/>
            </a:lvl4pPr>
            <a:lvl5pPr marL="16844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2226603"/>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4"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3"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5"/>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3" y="6667505"/>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81" y="576072"/>
            <a:ext cx="4963924" cy="5145084"/>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81" y="6667503"/>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15970374"/>
      </p:ext>
    </p:extLst>
  </p:cSld>
  <p:clrMapOvr>
    <a:masterClrMapping/>
  </p:clrMapOvr>
  <p:transition spd="med"/>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3"/>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2"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1134306"/>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5"/>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09612344"/>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352864794"/>
      </p:ext>
    </p:extLst>
  </p:cSld>
  <p:clrMapOvr>
    <a:masterClrMapping/>
  </p:clrMapOvr>
  <p:transition spd="med"/>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154823874"/>
      </p:ext>
    </p:extLst>
  </p:cSld>
  <p:clrMapOvr>
    <a:masterClrMapping/>
  </p:clrMapOvr>
  <p:transition spd="med"/>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57898530"/>
      </p:ext>
    </p:extLst>
  </p:cSld>
  <p:clrMapOvr>
    <a:masterClrMapping/>
  </p:clrMapOvr>
  <p:transition spd="med"/>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40624710"/>
      </p:ext>
    </p:extLst>
  </p:cSld>
  <p:clrMapOvr>
    <a:masterClrMapping/>
  </p:clrMapOvr>
  <p:transition spd="med"/>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11077599"/>
      </p:ext>
    </p:extLst>
  </p:cSld>
  <p:clrMapOvr>
    <a:masterClrMapping/>
  </p:clrMapOvr>
  <p:transition spd="med"/>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66785053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972943112"/>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8425744"/>
      </p:ext>
    </p:extLst>
  </p:cSld>
  <p:clrMapOvr>
    <a:masterClrMapping/>
  </p:clrMapOvr>
  <p:transition spd="med"/>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3506938"/>
      </p:ext>
    </p:extLst>
  </p:cSld>
  <p:clrMapOvr>
    <a:masterClrMapping/>
  </p:clrMapOvr>
  <p:transition spd="med"/>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83408060"/>
      </p:ext>
    </p:extLst>
  </p:cSld>
  <p:clrMapOvr>
    <a:masterClrMapping/>
  </p:clrMapOvr>
  <p:transition spd="med"/>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81951132"/>
      </p:ext>
    </p:extLst>
  </p:cSld>
  <p:clrMapOvr>
    <a:masterClrMapping/>
  </p:clrMapOvr>
  <p:transition spd="med"/>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42426799"/>
      </p:ext>
    </p:extLst>
  </p:cSld>
  <p:clrMapOvr>
    <a:masterClrMapping/>
  </p:clrMapOvr>
  <p:transition spd="med"/>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5092214"/>
      </p:ext>
    </p:extLst>
  </p:cSld>
  <p:clrMapOvr>
    <a:masterClrMapping/>
  </p:clrMapOvr>
  <p:transition spd="med"/>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4983378"/>
      </p:ext>
    </p:extLst>
  </p:cSld>
  <p:clrMapOvr>
    <a:masterClrMapping/>
  </p:clrMapOvr>
  <p:transition spd="med"/>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3516292"/>
      </p:ext>
    </p:extLst>
  </p:cSld>
  <p:clrMapOvr>
    <a:masterClrMapping/>
  </p:clrMapOvr>
  <p:transition spd="med"/>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8701999"/>
      </p:ext>
    </p:extLst>
  </p:cSld>
  <p:clrMapOvr>
    <a:masterClrMapping/>
  </p:clrMapOvr>
  <p:transition spd="med"/>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011428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70644822"/>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7817962"/>
      </p:ext>
    </p:extLst>
  </p:cSld>
  <p:clrMapOvr>
    <a:masterClrMapping/>
  </p:clrMapOvr>
  <p:transition spd="med"/>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901454"/>
      </p:ext>
    </p:extLst>
  </p:cSld>
  <p:clrMapOvr>
    <a:masterClrMapping/>
  </p:clrMapOvr>
  <p:transition spd="med"/>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24590282"/>
      </p:ext>
    </p:extLst>
  </p:cSld>
  <p:clrMapOvr>
    <a:masterClrMapping/>
  </p:clrMapOvr>
  <p:transition spd="med"/>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4480562"/>
      </p:ext>
    </p:extLst>
  </p:cSld>
  <p:clrMapOvr>
    <a:masterClrMapping/>
  </p:clrMapOvr>
  <p:transition spd="med"/>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8319411"/>
      </p:ext>
    </p:extLst>
  </p:cSld>
  <p:clrMapOvr>
    <a:masterClrMapping/>
  </p:clrMapOvr>
  <p:transition spd="med"/>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1062606"/>
      </p:ext>
    </p:extLst>
  </p:cSld>
  <p:clrMapOvr>
    <a:masterClrMapping/>
  </p:clrMapOvr>
  <p:transition spd="med"/>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6180596"/>
      </p:ext>
    </p:extLst>
  </p:cSld>
  <p:clrMapOvr>
    <a:masterClrMapping/>
  </p:clrMapOvr>
  <p:transition spd="med"/>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73193"/>
      </p:ext>
    </p:extLst>
  </p:cSld>
  <p:clrMapOvr>
    <a:masterClrMapping/>
  </p:clrMapOvr>
  <p:transition spd="med"/>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7142910"/>
      </p:ext>
    </p:extLst>
  </p:cSld>
  <p:clrMapOvr>
    <a:masterClrMapping/>
  </p:clrMapOvr>
  <p:transition spd="med"/>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658524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57747202"/>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1133380"/>
      </p:ext>
    </p:extLst>
  </p:cSld>
  <p:clrMapOvr>
    <a:masterClrMapping/>
  </p:clrMapOvr>
  <p:transition spd="med"/>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6705480"/>
      </p:ext>
    </p:extLst>
  </p:cSld>
  <p:clrMapOvr>
    <a:masterClrMapping/>
  </p:clrMapOvr>
  <p:transition spd="med"/>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0549366"/>
      </p:ext>
    </p:extLst>
  </p:cSld>
  <p:clrMapOvr>
    <a:masterClrMapping/>
  </p:clrMapOvr>
  <p:transition spd="med"/>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0632460"/>
      </p:ext>
    </p:extLst>
  </p:cSld>
  <p:clrMapOvr>
    <a:masterClrMapping/>
  </p:clrMapOvr>
  <p:transition spd="med"/>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90443752"/>
      </p:ext>
    </p:extLst>
  </p:cSld>
  <p:clrMapOvr>
    <a:masterClrMapping/>
  </p:clrMapOvr>
  <p:transition spd="med"/>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8152766"/>
      </p:ext>
    </p:extLst>
  </p:cSld>
  <p:clrMapOvr>
    <a:masterClrMapping/>
  </p:clrMapOvr>
  <p:transition spd="med"/>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30786987"/>
      </p:ext>
    </p:extLst>
  </p:cSld>
  <p:clrMapOvr>
    <a:masterClrMapping/>
  </p:clrMapOvr>
  <p:transition spd="med"/>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7303085"/>
      </p:ext>
    </p:extLst>
  </p:cSld>
  <p:clrMapOvr>
    <a:masterClrMapping/>
  </p:clrMapOvr>
  <p:transition spd="med"/>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8400936"/>
      </p:ext>
    </p:extLst>
  </p:cSld>
  <p:clrMapOvr>
    <a:masterClrMapping/>
  </p:clrMapOvr>
  <p:transition spd="med"/>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261674853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1720993467"/>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20837514"/>
      </p:ext>
    </p:extLst>
  </p:cSld>
  <p:clrMapOvr>
    <a:masterClrMapping/>
  </p:clrMapOvr>
  <p:transition spd="med"/>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4215019768"/>
      </p:ext>
    </p:extLst>
  </p:cSld>
  <p:clrMapOvr>
    <a:masterClrMapping/>
  </p:clrMapOvr>
  <p:transition spd="med"/>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6321637"/>
      </p:ext>
    </p:extLst>
  </p:cSld>
  <p:clrMapOvr>
    <a:masterClrMapping/>
  </p:clrMapOvr>
  <p:transition spd="med"/>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88326306"/>
      </p:ext>
    </p:extLst>
  </p:cSld>
  <p:clrMapOvr>
    <a:masterClrMapping/>
  </p:clrMapOvr>
  <p:transition spd="med"/>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49667586"/>
      </p:ext>
    </p:extLst>
  </p:cSld>
  <p:clrMapOvr>
    <a:masterClrMapping/>
  </p:clrMapOvr>
  <p:transition spd="med"/>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9145349"/>
      </p:ext>
    </p:extLst>
  </p:cSld>
  <p:clrMapOvr>
    <a:masterClrMapping/>
  </p:clrMapOvr>
  <p:transition spd="med"/>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3958718"/>
      </p:ext>
    </p:extLst>
  </p:cSld>
  <p:clrMapOvr>
    <a:masterClrMapping/>
  </p:clrMapOvr>
  <p:transition spd="med"/>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277397"/>
      </p:ext>
    </p:extLst>
  </p:cSld>
  <p:clrMapOvr>
    <a:masterClrMapping/>
  </p:clrMapOvr>
  <p:transition spd="med"/>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0843486"/>
      </p:ext>
    </p:extLst>
  </p:cSld>
  <p:clrMapOvr>
    <a:masterClrMapping/>
  </p:clrMapOvr>
  <p:transition spd="med"/>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093452532"/>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4240664687"/>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22" y="12547345"/>
            <a:ext cx="1391079" cy="554954"/>
          </a:xfrm>
          <a:prstGeom prst="rect">
            <a:avLst/>
          </a:prstGeom>
        </p:spPr>
      </p:pic>
    </p:spTree>
    <p:extLst>
      <p:ext uri="{BB962C8B-B14F-4D97-AF65-F5344CB8AC3E}">
        <p14:creationId xmlns:p14="http://schemas.microsoft.com/office/powerpoint/2010/main" val="1896096220"/>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866325696"/>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49825845"/>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513085861"/>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533507175"/>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896977476"/>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183777554"/>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28849832"/>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799568307"/>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1345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1262337121"/>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90" indent="0">
              <a:buNone/>
              <a:defRPr/>
            </a:lvl3pPr>
            <a:lvl4pPr marL="1158760" indent="0">
              <a:buNone/>
              <a:defRPr/>
            </a:lvl4pPr>
            <a:lvl5pPr marL="168316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6"/>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90" indent="0">
              <a:buNone/>
              <a:defRPr/>
            </a:lvl3pPr>
            <a:lvl4pPr marL="1158760" indent="0">
              <a:buNone/>
              <a:defRPr/>
            </a:lvl4pPr>
            <a:lvl5pPr marL="168316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412044"/>
      </p:ext>
    </p:extLst>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4"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9019196"/>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4"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4009976"/>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574"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478836"/>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50"/>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4460662"/>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50"/>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4412737"/>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6"/>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2348"/>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4">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6574828"/>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8139863"/>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4224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3319423515"/>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819249"/>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50"/>
            <a:ext cx="11047208"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50"/>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Black rectangle">
            <a:extLst>
              <a:ext uri="{FF2B5EF4-FFF2-40B4-BE49-F238E27FC236}">
                <a16:creationId xmlns:a16="http://schemas.microsoft.com/office/drawing/2014/main" id="{E68AF671-DD72-5636-9825-8CCC576647F2}"/>
              </a:ext>
              <a:ext uri="{C183D7F6-B498-43B3-948B-1728B52AA6E4}">
                <adec:decorative xmlns:adec="http://schemas.microsoft.com/office/drawing/2017/decorative" val="1"/>
              </a:ext>
            </a:extLst>
          </p:cNvPr>
          <p:cNvSpPr/>
          <p:nvPr userDrawn="1"/>
        </p:nvSpPr>
        <p:spPr>
          <a:xfrm>
            <a:off x="-24565" y="0"/>
            <a:ext cx="12193588" cy="13716000"/>
          </a:xfrm>
          <a:prstGeom prst="rect">
            <a:avLst/>
          </a:prstGeom>
          <a:solidFill>
            <a:schemeClr val="tx2"/>
          </a:solidFill>
        </p:spPr>
        <p:txBody>
          <a:bodyPr wrap="square" lIns="0" tIns="0" rIns="0" bIns="0" rtlCol="0" anchor="ctr">
            <a:noAutofit/>
          </a:bodyPr>
          <a:lstStyle/>
          <a:p>
            <a:pPr algn="ctr"/>
            <a:endParaRPr lang="en-US" sz="3196" b="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292858"/>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8393334"/>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4226374"/>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2068056"/>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9927129"/>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2737966"/>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0166058"/>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7703666"/>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1591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9243931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61330"/>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6"/>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72460"/>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7224569"/>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0">
                <a:solidFill>
                  <a:schemeClr val="tx1"/>
                </a:solidFill>
              </a:defRPr>
            </a:lvl1pPr>
            <a:lvl2pPr>
              <a:spcBef>
                <a:spcPts val="2932"/>
              </a:spcBef>
              <a:defRPr sz="3730">
                <a:solidFill>
                  <a:schemeClr val="tx1"/>
                </a:solidFill>
              </a:defRPr>
            </a:lvl2pPr>
            <a:lvl3pPr>
              <a:spcBef>
                <a:spcPts val="2932"/>
              </a:spcBef>
              <a:defRPr sz="3730">
                <a:solidFill>
                  <a:schemeClr val="tx1"/>
                </a:solidFill>
              </a:defRPr>
            </a:lvl3pPr>
            <a:lvl4pPr>
              <a:spcBef>
                <a:spcPts val="2932"/>
              </a:spcBef>
              <a:defRPr sz="3730">
                <a:solidFill>
                  <a:schemeClr val="tx1"/>
                </a:solidFill>
              </a:defRPr>
            </a:lvl4pPr>
            <a:lvl5pPr>
              <a:spcBef>
                <a:spcPts val="2932"/>
              </a:spcBef>
              <a:defRPr sz="373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799212"/>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4">
                <a:solidFill>
                  <a:schemeClr val="tx1"/>
                </a:solidFill>
              </a:defRPr>
            </a:lvl1pPr>
            <a:lvl2pPr>
              <a:spcBef>
                <a:spcPts val="800"/>
              </a:spcBef>
              <a:defRPr sz="2664">
                <a:solidFill>
                  <a:schemeClr val="tx1"/>
                </a:solidFill>
              </a:defRPr>
            </a:lvl2pPr>
            <a:lvl3pPr>
              <a:spcBef>
                <a:spcPts val="800"/>
              </a:spcBef>
              <a:defRPr sz="2664">
                <a:solidFill>
                  <a:schemeClr val="tx1"/>
                </a:solidFill>
              </a:defRPr>
            </a:lvl3pPr>
            <a:lvl4pPr>
              <a:spcBef>
                <a:spcPts val="800"/>
              </a:spcBef>
              <a:defRPr sz="2664">
                <a:solidFill>
                  <a:schemeClr val="tx1"/>
                </a:solidFill>
              </a:defRPr>
            </a:lvl4pPr>
            <a:lvl5pPr>
              <a:spcBef>
                <a:spcPts val="800"/>
              </a:spcBef>
              <a:defRPr sz="26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4">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7151379"/>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50"/>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8162310"/>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7026707"/>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516493"/>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7090" indent="0">
              <a:buNone/>
              <a:defRPr/>
            </a:lvl3pPr>
            <a:lvl4pPr marL="1158760" indent="0">
              <a:buNone/>
              <a:defRPr/>
            </a:lvl4pPr>
            <a:lvl5pPr marL="168316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598">
                <a:solidFill>
                  <a:schemeClr val="tx1"/>
                </a:solidFill>
              </a:defRPr>
            </a:lvl1pPr>
            <a:lvl2pPr>
              <a:defRPr sz="1598"/>
            </a:lvl2pPr>
            <a:lvl3pPr>
              <a:defRPr sz="1598"/>
            </a:lvl3pPr>
            <a:lvl4pPr>
              <a:defRPr sz="1598"/>
            </a:lvl4pPr>
            <a:lvl5pPr>
              <a:defRPr sz="1598"/>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9658792"/>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33" cy="1380616"/>
          </a:xfrm>
          <a:prstGeom prst="rect">
            <a:avLst/>
          </a:prstGeom>
        </p:spPr>
      </p:pic>
    </p:spTree>
    <p:extLst>
      <p:ext uri="{BB962C8B-B14F-4D97-AF65-F5344CB8AC3E}">
        <p14:creationId xmlns:p14="http://schemas.microsoft.com/office/powerpoint/2010/main" val="35439402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609680" y="463296"/>
            <a:ext cx="5609050" cy="11582400"/>
          </a:xfrm>
        </p:spPr>
        <p:txBody>
          <a:bodyPr/>
          <a:lstStyle/>
          <a:p>
            <a:r>
              <a:rPr lang="en-US" dirty="0"/>
              <a:t>Click to edit Master title style</a:t>
            </a:r>
          </a:p>
        </p:txBody>
      </p:sp>
      <p:sp>
        <p:nvSpPr>
          <p:cNvPr id="3" name="Content Placeholder 2"/>
          <p:cNvSpPr>
            <a:spLocks noGrp="1"/>
          </p:cNvSpPr>
          <p:nvPr>
            <p:ph idx="1"/>
          </p:nvPr>
        </p:nvSpPr>
        <p:spPr>
          <a:xfrm>
            <a:off x="6438218" y="463296"/>
            <a:ext cx="17007310" cy="276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6618" y="12712703"/>
            <a:ext cx="5487114" cy="730250"/>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CA">
                <a:solidFill>
                  <a:srgbClr val="000000"/>
                </a:solidFill>
              </a:rPr>
              <a:t>© 2020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7319158"/>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6"/>
            <a:ext cx="3460729" cy="1380616"/>
          </a:xfrm>
          <a:prstGeom prst="rect">
            <a:avLst/>
          </a:prstGeom>
        </p:spPr>
      </p:pic>
    </p:spTree>
    <p:extLst>
      <p:ext uri="{BB962C8B-B14F-4D97-AF65-F5344CB8AC3E}">
        <p14:creationId xmlns:p14="http://schemas.microsoft.com/office/powerpoint/2010/main" val="447437384"/>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3"/>
            <a:ext cx="3460733" cy="1380618"/>
          </a:xfrm>
          <a:prstGeom prst="rect">
            <a:avLst/>
          </a:prstGeom>
        </p:spPr>
      </p:pic>
    </p:spTree>
    <p:extLst>
      <p:ext uri="{BB962C8B-B14F-4D97-AF65-F5344CB8AC3E}">
        <p14:creationId xmlns:p14="http://schemas.microsoft.com/office/powerpoint/2010/main" val="1754596834"/>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9"/>
            <a:ext cx="17141824" cy="8191502"/>
          </a:xfrm>
        </p:spPr>
        <p:txBody>
          <a:bodyPr/>
          <a:lstStyle>
            <a:lvl1pPr>
              <a:defRPr sz="17192"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4031080412"/>
      </p:ext>
    </p:extLst>
  </p:cSld>
  <p:clrMapOvr>
    <a:masterClrMapping/>
  </p:clrMapOvr>
  <p:transition spd="med"/>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28468288"/>
      </p:ext>
    </p:extLst>
  </p:cSld>
  <p:clrMapOvr>
    <a:masterClrMapping/>
  </p:clrMapOvr>
  <p:transition spd="med"/>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72229114"/>
      </p:ext>
    </p:extLst>
  </p:cSld>
  <p:clrMapOvr>
    <a:masterClrMapping/>
  </p:clrMapOvr>
  <p:transition spd="med"/>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277890664"/>
      </p:ext>
    </p:extLst>
  </p:cSld>
  <p:clrMapOvr>
    <a:masterClrMapping/>
  </p:clrMapOvr>
  <p:transition spd="med"/>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007967396"/>
      </p:ext>
    </p:extLst>
  </p:cSld>
  <p:clrMapOvr>
    <a:masterClrMapping/>
  </p:clrMapOvr>
  <p:transition spd="med"/>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963246097"/>
      </p:ext>
    </p:extLst>
  </p:cSld>
  <p:clrMapOvr>
    <a:masterClrMapping/>
  </p:clrMapOvr>
  <p:transition spd="med"/>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6144837"/>
      </p:ext>
    </p:extLst>
  </p:cSld>
  <p:clrMapOvr>
    <a:masterClrMapping/>
  </p:clrMapOvr>
  <p:transition spd="med"/>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24629938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79"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2020 IBM Corporation</a:t>
            </a:r>
            <a:endParaRPr lang="en-US"/>
          </a:p>
        </p:txBody>
      </p:sp>
      <p:sp>
        <p:nvSpPr>
          <p:cNvPr id="6" name="Text Placeholder 5"/>
          <p:cNvSpPr>
            <a:spLocks noGrp="1"/>
          </p:cNvSpPr>
          <p:nvPr>
            <p:ph type="body" sz="quarter" idx="12"/>
          </p:nvPr>
        </p:nvSpPr>
        <p:spPr>
          <a:xfrm>
            <a:off x="609679" y="2997201"/>
            <a:ext cx="10974229" cy="2693045"/>
          </a:xfrm>
        </p:spPr>
        <p:txBody>
          <a:bodyPr/>
          <a:lstStyle>
            <a:lvl1pPr marL="0" indent="0">
              <a:spcBef>
                <a:spcPts val="0"/>
              </a:spcBef>
              <a:tabLst>
                <a:tab pos="10506870" algn="dec"/>
              </a:tabLst>
              <a:defRPr/>
            </a:lvl1pPr>
            <a:lvl2pPr marL="461424" indent="-461424">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0"/>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1"/>
            <a:ext cx="10974229" cy="2693045"/>
          </a:xfrm>
        </p:spPr>
        <p:txBody>
          <a:bodyPr/>
          <a:lstStyle>
            <a:lvl1pPr marL="0" indent="0">
              <a:spcBef>
                <a:spcPts val="0"/>
              </a:spcBef>
              <a:tabLst>
                <a:tab pos="1050687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2934"/>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3965410"/>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78924624"/>
      </p:ext>
    </p:extLst>
  </p:cSld>
  <p:clrMapOvr>
    <a:masterClrMapping/>
  </p:clrMapOvr>
  <p:transition spd="med"/>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239754737"/>
      </p:ext>
    </p:extLst>
  </p:cSld>
  <p:clrMapOvr>
    <a:masterClrMapping/>
  </p:clrMapOvr>
  <p:transition spd="med"/>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61545154"/>
      </p:ext>
    </p:extLst>
  </p:cSld>
  <p:clrMapOvr>
    <a:masterClrMapping/>
  </p:clrMapOvr>
  <p:transition spd="med"/>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52279675"/>
      </p:ext>
    </p:extLst>
  </p:cSld>
  <p:clrMapOvr>
    <a:masterClrMapping/>
  </p:clrMapOvr>
  <p:transition spd="med"/>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37142526"/>
      </p:ext>
    </p:extLst>
  </p:cSld>
  <p:clrMapOvr>
    <a:masterClrMapping/>
  </p:clrMapOvr>
  <p:transition spd="med"/>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70119012"/>
      </p:ext>
    </p:extLst>
  </p:cSld>
  <p:clrMapOvr>
    <a:masterClrMapping/>
  </p:clrMapOvr>
  <p:transition spd="med"/>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665008234"/>
      </p:ext>
    </p:extLst>
  </p:cSld>
  <p:clrMapOvr>
    <a:masterClrMapping/>
  </p:clrMapOvr>
  <p:transition spd="med"/>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807560268"/>
      </p:ext>
    </p:extLst>
  </p:cSld>
  <p:clrMapOvr>
    <a:masterClrMapping/>
  </p:clrMapOvr>
  <p:transition spd="med"/>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91327520"/>
      </p:ext>
    </p:extLst>
  </p:cSld>
  <p:clrMapOvr>
    <a:masterClrMapping/>
  </p:clrMapOvr>
  <p:transition spd="med"/>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89634393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560904" y="536451"/>
            <a:ext cx="11047396" cy="2133602"/>
          </a:xfrm>
          <a:prstGeom prst="rect">
            <a:avLst/>
          </a:prstGeom>
        </p:spPr>
        <p:txBody>
          <a:bodyPr>
            <a:normAutofit/>
          </a:bodyPr>
          <a:lstStyle>
            <a:lvl1pPr>
              <a:defRPr>
                <a:solidFill>
                  <a:schemeClr val="accent2"/>
                </a:solidFill>
              </a:defRPr>
            </a:lvl1pPr>
          </a:lstStyle>
          <a:p>
            <a:r>
              <a:t>Title Text</a:t>
            </a:r>
          </a:p>
        </p:txBody>
      </p:sp>
      <p:sp>
        <p:nvSpPr>
          <p:cNvPr id="155" name="Body Level One…"/>
          <p:cNvSpPr txBox="1">
            <a:spLocks noGrp="1"/>
          </p:cNvSpPr>
          <p:nvPr>
            <p:ph type="body" sz="half" idx="1"/>
          </p:nvPr>
        </p:nvSpPr>
        <p:spPr>
          <a:xfrm>
            <a:off x="585295" y="3316225"/>
            <a:ext cx="10998618" cy="8672578"/>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537624">
              <a:spcBef>
                <a:spcPts val="0"/>
              </a:spcBef>
              <a:buSzTx/>
              <a:buNone/>
              <a:defRPr>
                <a:solidFill>
                  <a:schemeClr val="accent2"/>
                </a:solidFill>
              </a:defRPr>
            </a:lvl3pPr>
            <a:lvl4pPr marL="0" indent="1159920">
              <a:spcBef>
                <a:spcPts val="0"/>
              </a:spcBef>
              <a:buSzTx/>
              <a:buNone/>
              <a:defRPr>
                <a:solidFill>
                  <a:schemeClr val="accent2"/>
                </a:solidFill>
              </a:defRPr>
            </a:lvl4pPr>
            <a:lvl5pPr marL="0" indent="1684844">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6" name="Text Placeholder 2"/>
          <p:cNvSpPr>
            <a:spLocks noGrp="1"/>
          </p:cNvSpPr>
          <p:nvPr>
            <p:ph type="body" sz="half" idx="21"/>
          </p:nvPr>
        </p:nvSpPr>
        <p:spPr>
          <a:xfrm>
            <a:off x="12778881" y="3316225"/>
            <a:ext cx="10998618" cy="8672578"/>
          </a:xfrm>
          <a:prstGeom prst="rect">
            <a:avLst/>
          </a:prstGeom>
        </p:spPr>
        <p:txBody>
          <a:bodyPr>
            <a:normAutofit/>
          </a:bodyPr>
          <a:lstStyle>
            <a:lvl1pPr>
              <a:spcBef>
                <a:spcPts val="0"/>
              </a:spcBef>
              <a:defRPr>
                <a:solidFill>
                  <a:schemeClr val="accent2"/>
                </a:solidFill>
              </a:defRPr>
            </a:lvl1pPr>
          </a:lstStyle>
          <a:p>
            <a:pPr>
              <a:spcBef>
                <a:spcPts val="0"/>
              </a:spcBef>
              <a:defRPr>
                <a:solidFill>
                  <a:schemeClr val="accent2"/>
                </a:solidFill>
              </a:defRPr>
            </a:pPr>
            <a:endParaRP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7087418"/>
      </p:ext>
    </p:extLst>
  </p:cSld>
  <p:clrMapOvr>
    <a:masterClrMapping/>
  </p:clrMapOvr>
  <p:transition spd="med"/>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686492085"/>
      </p:ext>
    </p:extLst>
  </p:cSld>
  <p:clrMapOvr>
    <a:masterClrMapping/>
  </p:clrMapOvr>
  <p:transition spd="med"/>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76087520"/>
      </p:ext>
    </p:extLst>
  </p:cSld>
  <p:clrMapOvr>
    <a:masterClrMapping/>
  </p:clrMapOvr>
  <p:transition spd="med"/>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9145962"/>
      </p:ext>
    </p:extLst>
  </p:cSld>
  <p:clrMapOvr>
    <a:masterClrMapping/>
  </p:clrMapOvr>
  <p:transition spd="med"/>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2645435"/>
      </p:ext>
    </p:extLst>
  </p:cSld>
  <p:clrMapOvr>
    <a:masterClrMapping/>
  </p:clrMapOvr>
  <p:transition spd="med"/>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1610032"/>
      </p:ext>
    </p:extLst>
  </p:cSld>
  <p:clrMapOvr>
    <a:masterClrMapping/>
  </p:clrMapOvr>
  <p:transition spd="med"/>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10893771"/>
      </p:ext>
    </p:extLst>
  </p:cSld>
  <p:clrMapOvr>
    <a:masterClrMapping/>
  </p:clrMapOvr>
  <p:transition spd="med"/>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905636"/>
      </p:ext>
    </p:extLst>
  </p:cSld>
  <p:clrMapOvr>
    <a:masterClrMapping/>
  </p:clrMapOvr>
  <p:transition spd="med"/>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5184316"/>
      </p:ext>
    </p:extLst>
  </p:cSld>
  <p:clrMapOvr>
    <a:masterClrMapping/>
  </p:clrMapOvr>
  <p:transition spd="med"/>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43305878"/>
      </p:ext>
    </p:extLst>
  </p:cSld>
  <p:clrMapOvr>
    <a:masterClrMapping/>
  </p:clrMapOvr>
  <p:transition spd="med"/>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476374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5ADFB5-4C74-4C2E-BE92-DF1D51C05A61}"/>
              </a:ext>
            </a:extLst>
          </p:cNvPr>
          <p:cNvGrpSpPr/>
          <p:nvPr userDrawn="1"/>
        </p:nvGrpSpPr>
        <p:grpSpPr>
          <a:xfrm>
            <a:off x="22386419" y="12544413"/>
            <a:ext cx="1399654" cy="562866"/>
            <a:chOff x="1835527" y="4164881"/>
            <a:chExt cx="3921114" cy="1577064"/>
          </a:xfrm>
          <a:solidFill>
            <a:schemeClr val="accent2"/>
          </a:solidFill>
        </p:grpSpPr>
        <p:sp>
          <p:nvSpPr>
            <p:cNvPr id="7" name="Freeform 5">
              <a:extLst>
                <a:ext uri="{FF2B5EF4-FFF2-40B4-BE49-F238E27FC236}">
                  <a16:creationId xmlns:a16="http://schemas.microsoft.com/office/drawing/2014/main" id="{A1896E27-E050-48BF-9275-5515CDA175C4}"/>
                </a:ext>
              </a:extLst>
            </p:cNvPr>
            <p:cNvSpPr>
              <a:spLocks/>
            </p:cNvSpPr>
            <p:nvPr/>
          </p:nvSpPr>
          <p:spPr bwMode="auto">
            <a:xfrm>
              <a:off x="1835527" y="4164881"/>
              <a:ext cx="758369" cy="112034"/>
            </a:xfrm>
            <a:custGeom>
              <a:avLst/>
              <a:gdLst>
                <a:gd name="T0" fmla="*/ 1 w 643"/>
                <a:gd name="T1" fmla="*/ 1 h 93"/>
                <a:gd name="T2" fmla="*/ 643 w 643"/>
                <a:gd name="T3" fmla="*/ 1 h 93"/>
                <a:gd name="T4" fmla="*/ 643 w 643"/>
                <a:gd name="T5" fmla="*/ 92 h 93"/>
                <a:gd name="T6" fmla="*/ 1 w 643"/>
                <a:gd name="T7" fmla="*/ 92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1"/>
                    <a:pt x="429" y="0"/>
                    <a:pt x="643" y="1"/>
                  </a:cubicBezTo>
                  <a:cubicBezTo>
                    <a:pt x="643" y="31"/>
                    <a:pt x="643" y="62"/>
                    <a:pt x="643" y="92"/>
                  </a:cubicBezTo>
                  <a:cubicBezTo>
                    <a:pt x="429" y="93"/>
                    <a:pt x="215" y="93"/>
                    <a:pt x="1" y="92"/>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8" name="Freeform 6">
              <a:extLst>
                <a:ext uri="{FF2B5EF4-FFF2-40B4-BE49-F238E27FC236}">
                  <a16:creationId xmlns:a16="http://schemas.microsoft.com/office/drawing/2014/main" id="{ED17A956-C869-4E1E-99CE-286534D7D124}"/>
                </a:ext>
              </a:extLst>
            </p:cNvPr>
            <p:cNvSpPr>
              <a:spLocks/>
            </p:cNvSpPr>
            <p:nvPr/>
          </p:nvSpPr>
          <p:spPr bwMode="auto">
            <a:xfrm>
              <a:off x="2705930" y="4164881"/>
              <a:ext cx="1085846" cy="112034"/>
            </a:xfrm>
            <a:custGeom>
              <a:avLst/>
              <a:gdLst>
                <a:gd name="T0" fmla="*/ 0 w 912"/>
                <a:gd name="T1" fmla="*/ 1 h 93"/>
                <a:gd name="T2" fmla="*/ 678 w 912"/>
                <a:gd name="T3" fmla="*/ 1 h 93"/>
                <a:gd name="T4" fmla="*/ 912 w 912"/>
                <a:gd name="T5" fmla="*/ 92 h 93"/>
                <a:gd name="T6" fmla="*/ 0 w 912"/>
                <a:gd name="T7" fmla="*/ 92 h 93"/>
                <a:gd name="T8" fmla="*/ 0 w 912"/>
                <a:gd name="T9" fmla="*/ 1 h 93"/>
              </a:gdLst>
              <a:ahLst/>
              <a:cxnLst>
                <a:cxn ang="0">
                  <a:pos x="T0" y="T1"/>
                </a:cxn>
                <a:cxn ang="0">
                  <a:pos x="T2" y="T3"/>
                </a:cxn>
                <a:cxn ang="0">
                  <a:pos x="T4" y="T5"/>
                </a:cxn>
                <a:cxn ang="0">
                  <a:pos x="T6" y="T7"/>
                </a:cxn>
                <a:cxn ang="0">
                  <a:pos x="T8" y="T9"/>
                </a:cxn>
              </a:cxnLst>
              <a:rect l="0" t="0" r="r" b="b"/>
              <a:pathLst>
                <a:path w="912" h="93">
                  <a:moveTo>
                    <a:pt x="0" y="1"/>
                  </a:moveTo>
                  <a:cubicBezTo>
                    <a:pt x="226" y="1"/>
                    <a:pt x="452" y="0"/>
                    <a:pt x="678" y="1"/>
                  </a:cubicBezTo>
                  <a:cubicBezTo>
                    <a:pt x="764" y="1"/>
                    <a:pt x="849" y="34"/>
                    <a:pt x="912" y="92"/>
                  </a:cubicBezTo>
                  <a:cubicBezTo>
                    <a:pt x="608" y="93"/>
                    <a:pt x="304"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9" name="Freeform 7">
              <a:extLst>
                <a:ext uri="{FF2B5EF4-FFF2-40B4-BE49-F238E27FC236}">
                  <a16:creationId xmlns:a16="http://schemas.microsoft.com/office/drawing/2014/main" id="{83DF7583-8E97-4195-ACE2-9F40186848E4}"/>
                </a:ext>
              </a:extLst>
            </p:cNvPr>
            <p:cNvSpPr>
              <a:spLocks/>
            </p:cNvSpPr>
            <p:nvPr/>
          </p:nvSpPr>
          <p:spPr bwMode="auto">
            <a:xfrm>
              <a:off x="4015840" y="4164881"/>
              <a:ext cx="663575" cy="112034"/>
            </a:xfrm>
            <a:custGeom>
              <a:avLst/>
              <a:gdLst>
                <a:gd name="T0" fmla="*/ 0 w 558"/>
                <a:gd name="T1" fmla="*/ 1 h 93"/>
                <a:gd name="T2" fmla="*/ 526 w 558"/>
                <a:gd name="T3" fmla="*/ 1 h 93"/>
                <a:gd name="T4" fmla="*/ 558 w 558"/>
                <a:gd name="T5" fmla="*/ 92 h 93"/>
                <a:gd name="T6" fmla="*/ 0 w 558"/>
                <a:gd name="T7" fmla="*/ 92 h 93"/>
                <a:gd name="T8" fmla="*/ 0 w 558"/>
                <a:gd name="T9" fmla="*/ 1 h 93"/>
              </a:gdLst>
              <a:ahLst/>
              <a:cxnLst>
                <a:cxn ang="0">
                  <a:pos x="T0" y="T1"/>
                </a:cxn>
                <a:cxn ang="0">
                  <a:pos x="T2" y="T3"/>
                </a:cxn>
                <a:cxn ang="0">
                  <a:pos x="T4" y="T5"/>
                </a:cxn>
                <a:cxn ang="0">
                  <a:pos x="T6" y="T7"/>
                </a:cxn>
                <a:cxn ang="0">
                  <a:pos x="T8" y="T9"/>
                </a:cxn>
              </a:cxnLst>
              <a:rect l="0" t="0" r="r" b="b"/>
              <a:pathLst>
                <a:path w="558" h="93">
                  <a:moveTo>
                    <a:pt x="0" y="1"/>
                  </a:moveTo>
                  <a:cubicBezTo>
                    <a:pt x="175" y="0"/>
                    <a:pt x="350" y="1"/>
                    <a:pt x="526" y="1"/>
                  </a:cubicBezTo>
                  <a:cubicBezTo>
                    <a:pt x="536" y="31"/>
                    <a:pt x="547" y="62"/>
                    <a:pt x="558" y="92"/>
                  </a:cubicBezTo>
                  <a:cubicBezTo>
                    <a:pt x="372" y="93"/>
                    <a:pt x="186"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0" name="Freeform 8">
              <a:extLst>
                <a:ext uri="{FF2B5EF4-FFF2-40B4-BE49-F238E27FC236}">
                  <a16:creationId xmlns:a16="http://schemas.microsoft.com/office/drawing/2014/main" id="{19AE484D-B3A4-41E8-A387-192FF6F12B7B}"/>
                </a:ext>
              </a:extLst>
            </p:cNvPr>
            <p:cNvSpPr>
              <a:spLocks/>
            </p:cNvSpPr>
            <p:nvPr/>
          </p:nvSpPr>
          <p:spPr bwMode="auto">
            <a:xfrm>
              <a:off x="5093066" y="4164881"/>
              <a:ext cx="663575" cy="112034"/>
            </a:xfrm>
            <a:custGeom>
              <a:avLst/>
              <a:gdLst>
                <a:gd name="T0" fmla="*/ 32 w 558"/>
                <a:gd name="T1" fmla="*/ 0 h 93"/>
                <a:gd name="T2" fmla="*/ 557 w 558"/>
                <a:gd name="T3" fmla="*/ 1 h 93"/>
                <a:gd name="T4" fmla="*/ 557 w 558"/>
                <a:gd name="T5" fmla="*/ 92 h 93"/>
                <a:gd name="T6" fmla="*/ 0 w 558"/>
                <a:gd name="T7" fmla="*/ 92 h 93"/>
                <a:gd name="T8" fmla="*/ 32 w 558"/>
                <a:gd name="T9" fmla="*/ 0 h 93"/>
              </a:gdLst>
              <a:ahLst/>
              <a:cxnLst>
                <a:cxn ang="0">
                  <a:pos x="T0" y="T1"/>
                </a:cxn>
                <a:cxn ang="0">
                  <a:pos x="T2" y="T3"/>
                </a:cxn>
                <a:cxn ang="0">
                  <a:pos x="T4" y="T5"/>
                </a:cxn>
                <a:cxn ang="0">
                  <a:pos x="T6" y="T7"/>
                </a:cxn>
                <a:cxn ang="0">
                  <a:pos x="T8" y="T9"/>
                </a:cxn>
              </a:cxnLst>
              <a:rect l="0" t="0" r="r" b="b"/>
              <a:pathLst>
                <a:path w="558" h="93">
                  <a:moveTo>
                    <a:pt x="32" y="0"/>
                  </a:moveTo>
                  <a:cubicBezTo>
                    <a:pt x="207" y="1"/>
                    <a:pt x="382" y="0"/>
                    <a:pt x="557" y="1"/>
                  </a:cubicBezTo>
                  <a:cubicBezTo>
                    <a:pt x="557" y="31"/>
                    <a:pt x="558" y="62"/>
                    <a:pt x="557" y="92"/>
                  </a:cubicBezTo>
                  <a:cubicBezTo>
                    <a:pt x="372" y="93"/>
                    <a:pt x="186" y="93"/>
                    <a:pt x="0" y="92"/>
                  </a:cubicBezTo>
                  <a:cubicBezTo>
                    <a:pt x="11" y="62"/>
                    <a:pt x="21" y="3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1" name="Freeform 9">
              <a:extLst>
                <a:ext uri="{FF2B5EF4-FFF2-40B4-BE49-F238E27FC236}">
                  <a16:creationId xmlns:a16="http://schemas.microsoft.com/office/drawing/2014/main" id="{D72EE944-D733-40F6-B8E6-029898794767}"/>
                </a:ext>
              </a:extLst>
            </p:cNvPr>
            <p:cNvSpPr>
              <a:spLocks/>
            </p:cNvSpPr>
            <p:nvPr/>
          </p:nvSpPr>
          <p:spPr bwMode="auto">
            <a:xfrm>
              <a:off x="1835527" y="4371709"/>
              <a:ext cx="758369" cy="112034"/>
            </a:xfrm>
            <a:custGeom>
              <a:avLst/>
              <a:gdLst>
                <a:gd name="T0" fmla="*/ 1 w 643"/>
                <a:gd name="T1" fmla="*/ 1 h 93"/>
                <a:gd name="T2" fmla="*/ 643 w 643"/>
                <a:gd name="T3" fmla="*/ 1 h 93"/>
                <a:gd name="T4" fmla="*/ 643 w 643"/>
                <a:gd name="T5" fmla="*/ 93 h 93"/>
                <a:gd name="T6" fmla="*/ 0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2" name="Freeform 10">
              <a:extLst>
                <a:ext uri="{FF2B5EF4-FFF2-40B4-BE49-F238E27FC236}">
                  <a16:creationId xmlns:a16="http://schemas.microsoft.com/office/drawing/2014/main" id="{8C88803C-B2FA-492B-92AF-B56A12E76D5C}"/>
                </a:ext>
              </a:extLst>
            </p:cNvPr>
            <p:cNvSpPr>
              <a:spLocks/>
            </p:cNvSpPr>
            <p:nvPr/>
          </p:nvSpPr>
          <p:spPr bwMode="auto">
            <a:xfrm>
              <a:off x="2705930" y="4371709"/>
              <a:ext cx="1206496" cy="112034"/>
            </a:xfrm>
            <a:custGeom>
              <a:avLst/>
              <a:gdLst>
                <a:gd name="T0" fmla="*/ 0 w 1016"/>
                <a:gd name="T1" fmla="*/ 93 h 93"/>
                <a:gd name="T2" fmla="*/ 0 w 1016"/>
                <a:gd name="T3" fmla="*/ 0 h 93"/>
                <a:gd name="T4" fmla="*/ 979 w 1016"/>
                <a:gd name="T5" fmla="*/ 0 h 93"/>
                <a:gd name="T6" fmla="*/ 1016 w 1016"/>
                <a:gd name="T7" fmla="*/ 93 h 93"/>
                <a:gd name="T8" fmla="*/ 0 w 1016"/>
                <a:gd name="T9" fmla="*/ 93 h 93"/>
              </a:gdLst>
              <a:ahLst/>
              <a:cxnLst>
                <a:cxn ang="0">
                  <a:pos x="T0" y="T1"/>
                </a:cxn>
                <a:cxn ang="0">
                  <a:pos x="T2" y="T3"/>
                </a:cxn>
                <a:cxn ang="0">
                  <a:pos x="T4" y="T5"/>
                </a:cxn>
                <a:cxn ang="0">
                  <a:pos x="T6" y="T7"/>
                </a:cxn>
                <a:cxn ang="0">
                  <a:pos x="T8" y="T9"/>
                </a:cxn>
              </a:cxnLst>
              <a:rect l="0" t="0" r="r" b="b"/>
              <a:pathLst>
                <a:path w="1016" h="93">
                  <a:moveTo>
                    <a:pt x="0" y="93"/>
                  </a:moveTo>
                  <a:cubicBezTo>
                    <a:pt x="0" y="62"/>
                    <a:pt x="0" y="31"/>
                    <a:pt x="0" y="0"/>
                  </a:cubicBezTo>
                  <a:cubicBezTo>
                    <a:pt x="326" y="1"/>
                    <a:pt x="652" y="0"/>
                    <a:pt x="979" y="0"/>
                  </a:cubicBezTo>
                  <a:cubicBezTo>
                    <a:pt x="995" y="29"/>
                    <a:pt x="1008" y="61"/>
                    <a:pt x="1016" y="93"/>
                  </a:cubicBezTo>
                  <a:cubicBezTo>
                    <a:pt x="677" y="93"/>
                    <a:pt x="339"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3" name="Freeform 11">
              <a:extLst>
                <a:ext uri="{FF2B5EF4-FFF2-40B4-BE49-F238E27FC236}">
                  <a16:creationId xmlns:a16="http://schemas.microsoft.com/office/drawing/2014/main" id="{A00B815C-E6D6-42F4-BC0D-E4F4D44F39AD}"/>
                </a:ext>
              </a:extLst>
            </p:cNvPr>
            <p:cNvSpPr>
              <a:spLocks/>
            </p:cNvSpPr>
            <p:nvPr/>
          </p:nvSpPr>
          <p:spPr bwMode="auto">
            <a:xfrm>
              <a:off x="4015840" y="4371709"/>
              <a:ext cx="732518" cy="112034"/>
            </a:xfrm>
            <a:custGeom>
              <a:avLst/>
              <a:gdLst>
                <a:gd name="T0" fmla="*/ 0 w 619"/>
                <a:gd name="T1" fmla="*/ 93 h 93"/>
                <a:gd name="T2" fmla="*/ 0 w 619"/>
                <a:gd name="T3" fmla="*/ 0 h 93"/>
                <a:gd name="T4" fmla="*/ 587 w 619"/>
                <a:gd name="T5" fmla="*/ 1 h 93"/>
                <a:gd name="T6" fmla="*/ 619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0" y="62"/>
                    <a:pt x="0" y="31"/>
                    <a:pt x="0" y="0"/>
                  </a:cubicBezTo>
                  <a:cubicBezTo>
                    <a:pt x="196" y="1"/>
                    <a:pt x="391" y="0"/>
                    <a:pt x="587" y="1"/>
                  </a:cubicBezTo>
                  <a:cubicBezTo>
                    <a:pt x="597" y="31"/>
                    <a:pt x="608" y="62"/>
                    <a:pt x="619"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4" name="Freeform 12">
              <a:extLst>
                <a:ext uri="{FF2B5EF4-FFF2-40B4-BE49-F238E27FC236}">
                  <a16:creationId xmlns:a16="http://schemas.microsoft.com/office/drawing/2014/main" id="{7EB37BF2-94BB-4354-9BEA-4286889C6FAC}"/>
                </a:ext>
              </a:extLst>
            </p:cNvPr>
            <p:cNvSpPr>
              <a:spLocks/>
            </p:cNvSpPr>
            <p:nvPr/>
          </p:nvSpPr>
          <p:spPr bwMode="auto">
            <a:xfrm>
              <a:off x="5024123" y="4371709"/>
              <a:ext cx="732518" cy="112034"/>
            </a:xfrm>
            <a:custGeom>
              <a:avLst/>
              <a:gdLst>
                <a:gd name="T0" fmla="*/ 0 w 619"/>
                <a:gd name="T1" fmla="*/ 93 h 93"/>
                <a:gd name="T2" fmla="*/ 32 w 619"/>
                <a:gd name="T3" fmla="*/ 0 h 93"/>
                <a:gd name="T4" fmla="*/ 618 w 619"/>
                <a:gd name="T5" fmla="*/ 1 h 93"/>
                <a:gd name="T6" fmla="*/ 618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11" y="62"/>
                    <a:pt x="21" y="31"/>
                    <a:pt x="32" y="0"/>
                  </a:cubicBezTo>
                  <a:cubicBezTo>
                    <a:pt x="228" y="1"/>
                    <a:pt x="423" y="0"/>
                    <a:pt x="618" y="1"/>
                  </a:cubicBezTo>
                  <a:cubicBezTo>
                    <a:pt x="619" y="31"/>
                    <a:pt x="618" y="62"/>
                    <a:pt x="618"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5" name="Freeform 13">
              <a:extLst>
                <a:ext uri="{FF2B5EF4-FFF2-40B4-BE49-F238E27FC236}">
                  <a16:creationId xmlns:a16="http://schemas.microsoft.com/office/drawing/2014/main" id="{E4E493EC-D271-466C-91D8-760D8AD10D38}"/>
                </a:ext>
              </a:extLst>
            </p:cNvPr>
            <p:cNvSpPr>
              <a:spLocks/>
            </p:cNvSpPr>
            <p:nvPr/>
          </p:nvSpPr>
          <p:spPr bwMode="auto">
            <a:xfrm>
              <a:off x="2050975" y="4587157"/>
              <a:ext cx="327477" cy="10341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0"/>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6" name="Freeform 14">
              <a:extLst>
                <a:ext uri="{FF2B5EF4-FFF2-40B4-BE49-F238E27FC236}">
                  <a16:creationId xmlns:a16="http://schemas.microsoft.com/office/drawing/2014/main" id="{409C2083-84A6-4D98-B465-BD3B033F7797}"/>
                </a:ext>
              </a:extLst>
            </p:cNvPr>
            <p:cNvSpPr>
              <a:spLocks/>
            </p:cNvSpPr>
            <p:nvPr/>
          </p:nvSpPr>
          <p:spPr bwMode="auto">
            <a:xfrm>
              <a:off x="2921373" y="4587157"/>
              <a:ext cx="327477" cy="10341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2"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7" name="Freeform 15">
              <a:extLst>
                <a:ext uri="{FF2B5EF4-FFF2-40B4-BE49-F238E27FC236}">
                  <a16:creationId xmlns:a16="http://schemas.microsoft.com/office/drawing/2014/main" id="{0F015365-EEAC-448E-A963-161EFAB82DE9}"/>
                </a:ext>
              </a:extLst>
            </p:cNvPr>
            <p:cNvSpPr>
              <a:spLocks/>
            </p:cNvSpPr>
            <p:nvPr/>
          </p:nvSpPr>
          <p:spPr bwMode="auto">
            <a:xfrm>
              <a:off x="3559092" y="4587157"/>
              <a:ext cx="361949" cy="103414"/>
            </a:xfrm>
            <a:custGeom>
              <a:avLst/>
              <a:gdLst>
                <a:gd name="T0" fmla="*/ 1 w 310"/>
                <a:gd name="T1" fmla="*/ 1 h 93"/>
                <a:gd name="T2" fmla="*/ 310 w 310"/>
                <a:gd name="T3" fmla="*/ 1 h 93"/>
                <a:gd name="T4" fmla="*/ 297 w 310"/>
                <a:gd name="T5" fmla="*/ 93 h 93"/>
                <a:gd name="T6" fmla="*/ 1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104" y="0"/>
                    <a:pt x="207" y="0"/>
                    <a:pt x="310" y="1"/>
                  </a:cubicBezTo>
                  <a:cubicBezTo>
                    <a:pt x="310" y="32"/>
                    <a:pt x="305" y="63"/>
                    <a:pt x="297" y="93"/>
                  </a:cubicBezTo>
                  <a:cubicBezTo>
                    <a:pt x="198" y="93"/>
                    <a:pt x="99"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8" name="Freeform 16">
              <a:extLst>
                <a:ext uri="{FF2B5EF4-FFF2-40B4-BE49-F238E27FC236}">
                  <a16:creationId xmlns:a16="http://schemas.microsoft.com/office/drawing/2014/main" id="{F803431C-FFBF-4F6F-89CC-DD9A6810684D}"/>
                </a:ext>
              </a:extLst>
            </p:cNvPr>
            <p:cNvSpPr>
              <a:spLocks/>
            </p:cNvSpPr>
            <p:nvPr/>
          </p:nvSpPr>
          <p:spPr bwMode="auto">
            <a:xfrm>
              <a:off x="4231283" y="4587157"/>
              <a:ext cx="586012" cy="103414"/>
            </a:xfrm>
            <a:custGeom>
              <a:avLst/>
              <a:gdLst>
                <a:gd name="T0" fmla="*/ 0 w 497"/>
                <a:gd name="T1" fmla="*/ 93 h 93"/>
                <a:gd name="T2" fmla="*/ 1 w 497"/>
                <a:gd name="T3" fmla="*/ 0 h 93"/>
                <a:gd name="T4" fmla="*/ 464 w 497"/>
                <a:gd name="T5" fmla="*/ 0 h 93"/>
                <a:gd name="T6" fmla="*/ 497 w 497"/>
                <a:gd name="T7" fmla="*/ 93 h 93"/>
                <a:gd name="T8" fmla="*/ 0 w 497"/>
                <a:gd name="T9" fmla="*/ 93 h 93"/>
              </a:gdLst>
              <a:ahLst/>
              <a:cxnLst>
                <a:cxn ang="0">
                  <a:pos x="T0" y="T1"/>
                </a:cxn>
                <a:cxn ang="0">
                  <a:pos x="T2" y="T3"/>
                </a:cxn>
                <a:cxn ang="0">
                  <a:pos x="T4" y="T5"/>
                </a:cxn>
                <a:cxn ang="0">
                  <a:pos x="T6" y="T7"/>
                </a:cxn>
                <a:cxn ang="0">
                  <a:pos x="T8" y="T9"/>
                </a:cxn>
              </a:cxnLst>
              <a:rect l="0" t="0" r="r" b="b"/>
              <a:pathLst>
                <a:path w="497" h="93">
                  <a:moveTo>
                    <a:pt x="0" y="93"/>
                  </a:moveTo>
                  <a:cubicBezTo>
                    <a:pt x="1" y="62"/>
                    <a:pt x="0" y="31"/>
                    <a:pt x="1" y="0"/>
                  </a:cubicBezTo>
                  <a:cubicBezTo>
                    <a:pt x="155" y="0"/>
                    <a:pt x="310" y="1"/>
                    <a:pt x="464" y="0"/>
                  </a:cubicBezTo>
                  <a:cubicBezTo>
                    <a:pt x="475" y="31"/>
                    <a:pt x="486" y="62"/>
                    <a:pt x="497" y="93"/>
                  </a:cubicBezTo>
                  <a:cubicBezTo>
                    <a:pt x="331" y="93"/>
                    <a:pt x="16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9" name="Freeform 17">
              <a:extLst>
                <a:ext uri="{FF2B5EF4-FFF2-40B4-BE49-F238E27FC236}">
                  <a16:creationId xmlns:a16="http://schemas.microsoft.com/office/drawing/2014/main" id="{E363840F-39E7-4B48-ABEA-C7D24C4F38BC}"/>
                </a:ext>
              </a:extLst>
            </p:cNvPr>
            <p:cNvSpPr>
              <a:spLocks/>
            </p:cNvSpPr>
            <p:nvPr/>
          </p:nvSpPr>
          <p:spPr bwMode="auto">
            <a:xfrm>
              <a:off x="4946565" y="4587157"/>
              <a:ext cx="594633" cy="103414"/>
            </a:xfrm>
            <a:custGeom>
              <a:avLst/>
              <a:gdLst>
                <a:gd name="T0" fmla="*/ 0 w 496"/>
                <a:gd name="T1" fmla="*/ 93 h 93"/>
                <a:gd name="T2" fmla="*/ 32 w 496"/>
                <a:gd name="T3" fmla="*/ 0 h 93"/>
                <a:gd name="T4" fmla="*/ 496 w 496"/>
                <a:gd name="T5" fmla="*/ 1 h 93"/>
                <a:gd name="T6" fmla="*/ 496 w 496"/>
                <a:gd name="T7" fmla="*/ 93 h 93"/>
                <a:gd name="T8" fmla="*/ 0 w 496"/>
                <a:gd name="T9" fmla="*/ 93 h 93"/>
              </a:gdLst>
              <a:ahLst/>
              <a:cxnLst>
                <a:cxn ang="0">
                  <a:pos x="T0" y="T1"/>
                </a:cxn>
                <a:cxn ang="0">
                  <a:pos x="T2" y="T3"/>
                </a:cxn>
                <a:cxn ang="0">
                  <a:pos x="T4" y="T5"/>
                </a:cxn>
                <a:cxn ang="0">
                  <a:pos x="T6" y="T7"/>
                </a:cxn>
                <a:cxn ang="0">
                  <a:pos x="T8" y="T9"/>
                </a:cxn>
              </a:cxnLst>
              <a:rect l="0" t="0" r="r" b="b"/>
              <a:pathLst>
                <a:path w="496" h="93">
                  <a:moveTo>
                    <a:pt x="0" y="93"/>
                  </a:moveTo>
                  <a:cubicBezTo>
                    <a:pt x="11" y="62"/>
                    <a:pt x="21" y="31"/>
                    <a:pt x="32" y="0"/>
                  </a:cubicBezTo>
                  <a:cubicBezTo>
                    <a:pt x="187" y="1"/>
                    <a:pt x="341" y="0"/>
                    <a:pt x="496" y="1"/>
                  </a:cubicBezTo>
                  <a:cubicBezTo>
                    <a:pt x="496" y="31"/>
                    <a:pt x="496" y="62"/>
                    <a:pt x="496" y="93"/>
                  </a:cubicBezTo>
                  <a:cubicBezTo>
                    <a:pt x="331" y="93"/>
                    <a:pt x="165"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0" name="Freeform 18">
              <a:extLst>
                <a:ext uri="{FF2B5EF4-FFF2-40B4-BE49-F238E27FC236}">
                  <a16:creationId xmlns:a16="http://schemas.microsoft.com/office/drawing/2014/main" id="{6C10CDBF-2DF7-4E2A-95FD-DE2D5DFC7042}"/>
                </a:ext>
              </a:extLst>
            </p:cNvPr>
            <p:cNvSpPr>
              <a:spLocks/>
            </p:cNvSpPr>
            <p:nvPr/>
          </p:nvSpPr>
          <p:spPr bwMode="auto">
            <a:xfrm>
              <a:off x="2050975" y="4793985"/>
              <a:ext cx="327477" cy="112034"/>
            </a:xfrm>
            <a:custGeom>
              <a:avLst/>
              <a:gdLst>
                <a:gd name="T0" fmla="*/ 0 w 276"/>
                <a:gd name="T1" fmla="*/ 0 h 93"/>
                <a:gd name="T2" fmla="*/ 275 w 276"/>
                <a:gd name="T3" fmla="*/ 0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1"/>
                    <a:pt x="275" y="0"/>
                  </a:cubicBezTo>
                  <a:cubicBezTo>
                    <a:pt x="276"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1" name="Freeform 19">
              <a:extLst>
                <a:ext uri="{FF2B5EF4-FFF2-40B4-BE49-F238E27FC236}">
                  <a16:creationId xmlns:a16="http://schemas.microsoft.com/office/drawing/2014/main" id="{127E8642-1884-4A1C-B0CF-EDD5703C177F}"/>
                </a:ext>
              </a:extLst>
            </p:cNvPr>
            <p:cNvSpPr>
              <a:spLocks/>
            </p:cNvSpPr>
            <p:nvPr/>
          </p:nvSpPr>
          <p:spPr bwMode="auto">
            <a:xfrm>
              <a:off x="2921373" y="4793985"/>
              <a:ext cx="947961" cy="112034"/>
            </a:xfrm>
            <a:custGeom>
              <a:avLst/>
              <a:gdLst>
                <a:gd name="T0" fmla="*/ 1 w 796"/>
                <a:gd name="T1" fmla="*/ 1 h 95"/>
                <a:gd name="T2" fmla="*/ 796 w 796"/>
                <a:gd name="T3" fmla="*/ 1 h 95"/>
                <a:gd name="T4" fmla="*/ 722 w 796"/>
                <a:gd name="T5" fmla="*/ 90 h 95"/>
                <a:gd name="T6" fmla="*/ 707 w 796"/>
                <a:gd name="T7" fmla="*/ 93 h 95"/>
                <a:gd name="T8" fmla="*/ 1 w 796"/>
                <a:gd name="T9" fmla="*/ 93 h 95"/>
                <a:gd name="T10" fmla="*/ 1 w 796"/>
                <a:gd name="T11" fmla="*/ 1 h 95"/>
              </a:gdLst>
              <a:ahLst/>
              <a:cxnLst>
                <a:cxn ang="0">
                  <a:pos x="T0" y="T1"/>
                </a:cxn>
                <a:cxn ang="0">
                  <a:pos x="T2" y="T3"/>
                </a:cxn>
                <a:cxn ang="0">
                  <a:pos x="T4" y="T5"/>
                </a:cxn>
                <a:cxn ang="0">
                  <a:pos x="T6" y="T7"/>
                </a:cxn>
                <a:cxn ang="0">
                  <a:pos x="T8" y="T9"/>
                </a:cxn>
                <a:cxn ang="0">
                  <a:pos x="T10" y="T11"/>
                </a:cxn>
              </a:cxnLst>
              <a:rect l="0" t="0" r="r" b="b"/>
              <a:pathLst>
                <a:path w="796" h="95">
                  <a:moveTo>
                    <a:pt x="1" y="1"/>
                  </a:moveTo>
                  <a:cubicBezTo>
                    <a:pt x="266" y="1"/>
                    <a:pt x="531" y="0"/>
                    <a:pt x="796" y="1"/>
                  </a:cubicBezTo>
                  <a:cubicBezTo>
                    <a:pt x="777" y="34"/>
                    <a:pt x="751" y="65"/>
                    <a:pt x="722" y="90"/>
                  </a:cubicBezTo>
                  <a:cubicBezTo>
                    <a:pt x="718" y="95"/>
                    <a:pt x="712" y="93"/>
                    <a:pt x="707" y="93"/>
                  </a:cubicBezTo>
                  <a:cubicBezTo>
                    <a:pt x="471" y="93"/>
                    <a:pt x="236"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2" name="Freeform 20">
              <a:extLst>
                <a:ext uri="{FF2B5EF4-FFF2-40B4-BE49-F238E27FC236}">
                  <a16:creationId xmlns:a16="http://schemas.microsoft.com/office/drawing/2014/main" id="{51773FAA-7975-451F-B04A-922061000C17}"/>
                </a:ext>
              </a:extLst>
            </p:cNvPr>
            <p:cNvSpPr>
              <a:spLocks/>
            </p:cNvSpPr>
            <p:nvPr/>
          </p:nvSpPr>
          <p:spPr bwMode="auto">
            <a:xfrm>
              <a:off x="4231283" y="4793985"/>
              <a:ext cx="1309910" cy="112034"/>
            </a:xfrm>
            <a:custGeom>
              <a:avLst/>
              <a:gdLst>
                <a:gd name="T0" fmla="*/ 1 w 1101"/>
                <a:gd name="T1" fmla="*/ 1 h 93"/>
                <a:gd name="T2" fmla="*/ 525 w 1101"/>
                <a:gd name="T3" fmla="*/ 1 h 93"/>
                <a:gd name="T4" fmla="*/ 550 w 1101"/>
                <a:gd name="T5" fmla="*/ 73 h 93"/>
                <a:gd name="T6" fmla="*/ 576 w 1101"/>
                <a:gd name="T7" fmla="*/ 1 h 93"/>
                <a:gd name="T8" fmla="*/ 1101 w 1101"/>
                <a:gd name="T9" fmla="*/ 1 h 93"/>
                <a:gd name="T10" fmla="*/ 1101 w 1101"/>
                <a:gd name="T11" fmla="*/ 93 h 93"/>
                <a:gd name="T12" fmla="*/ 826 w 1101"/>
                <a:gd name="T13" fmla="*/ 93 h 93"/>
                <a:gd name="T14" fmla="*/ 826 w 1101"/>
                <a:gd name="T15" fmla="*/ 10 h 93"/>
                <a:gd name="T16" fmla="*/ 796 w 1101"/>
                <a:gd name="T17" fmla="*/ 93 h 93"/>
                <a:gd name="T18" fmla="*/ 305 w 1101"/>
                <a:gd name="T19" fmla="*/ 93 h 93"/>
                <a:gd name="T20" fmla="*/ 276 w 1101"/>
                <a:gd name="T21" fmla="*/ 10 h 93"/>
                <a:gd name="T22" fmla="*/ 276 w 1101"/>
                <a:gd name="T23" fmla="*/ 93 h 93"/>
                <a:gd name="T24" fmla="*/ 1 w 1101"/>
                <a:gd name="T25" fmla="*/ 93 h 93"/>
                <a:gd name="T26" fmla="*/ 1 w 1101"/>
                <a:gd name="T27"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1" h="93">
                  <a:moveTo>
                    <a:pt x="1" y="1"/>
                  </a:moveTo>
                  <a:cubicBezTo>
                    <a:pt x="175" y="1"/>
                    <a:pt x="350" y="1"/>
                    <a:pt x="525" y="1"/>
                  </a:cubicBezTo>
                  <a:cubicBezTo>
                    <a:pt x="534" y="25"/>
                    <a:pt x="542" y="49"/>
                    <a:pt x="550" y="73"/>
                  </a:cubicBezTo>
                  <a:cubicBezTo>
                    <a:pt x="560" y="49"/>
                    <a:pt x="568" y="25"/>
                    <a:pt x="576" y="1"/>
                  </a:cubicBezTo>
                  <a:cubicBezTo>
                    <a:pt x="751" y="1"/>
                    <a:pt x="926" y="0"/>
                    <a:pt x="1101" y="1"/>
                  </a:cubicBezTo>
                  <a:cubicBezTo>
                    <a:pt x="1101" y="31"/>
                    <a:pt x="1101" y="62"/>
                    <a:pt x="1101" y="93"/>
                  </a:cubicBezTo>
                  <a:cubicBezTo>
                    <a:pt x="1009" y="93"/>
                    <a:pt x="917" y="93"/>
                    <a:pt x="826" y="93"/>
                  </a:cubicBezTo>
                  <a:cubicBezTo>
                    <a:pt x="825" y="65"/>
                    <a:pt x="825" y="38"/>
                    <a:pt x="826" y="10"/>
                  </a:cubicBezTo>
                  <a:cubicBezTo>
                    <a:pt x="816" y="38"/>
                    <a:pt x="806" y="65"/>
                    <a:pt x="796" y="93"/>
                  </a:cubicBezTo>
                  <a:cubicBezTo>
                    <a:pt x="633" y="93"/>
                    <a:pt x="469" y="93"/>
                    <a:pt x="305" y="93"/>
                  </a:cubicBezTo>
                  <a:cubicBezTo>
                    <a:pt x="295" y="65"/>
                    <a:pt x="286" y="38"/>
                    <a:pt x="276" y="10"/>
                  </a:cubicBezTo>
                  <a:cubicBezTo>
                    <a:pt x="276" y="38"/>
                    <a:pt x="276" y="65"/>
                    <a:pt x="276" y="93"/>
                  </a:cubicBezTo>
                  <a:cubicBezTo>
                    <a:pt x="184" y="93"/>
                    <a:pt x="92"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3" name="Freeform 21">
              <a:extLst>
                <a:ext uri="{FF2B5EF4-FFF2-40B4-BE49-F238E27FC236}">
                  <a16:creationId xmlns:a16="http://schemas.microsoft.com/office/drawing/2014/main" id="{9C60CAA0-B04D-4322-AB4C-B304F551C541}"/>
                </a:ext>
              </a:extLst>
            </p:cNvPr>
            <p:cNvSpPr>
              <a:spLocks/>
            </p:cNvSpPr>
            <p:nvPr/>
          </p:nvSpPr>
          <p:spPr bwMode="auto">
            <a:xfrm>
              <a:off x="2050975" y="5000813"/>
              <a:ext cx="327477" cy="11203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4" name="Freeform 22">
              <a:extLst>
                <a:ext uri="{FF2B5EF4-FFF2-40B4-BE49-F238E27FC236}">
                  <a16:creationId xmlns:a16="http://schemas.microsoft.com/office/drawing/2014/main" id="{B5F6FBCC-E988-4BF7-BDB9-0A4C7B86C277}"/>
                </a:ext>
              </a:extLst>
            </p:cNvPr>
            <p:cNvSpPr>
              <a:spLocks/>
            </p:cNvSpPr>
            <p:nvPr/>
          </p:nvSpPr>
          <p:spPr bwMode="auto">
            <a:xfrm>
              <a:off x="2921373" y="5000813"/>
              <a:ext cx="947961" cy="112034"/>
            </a:xfrm>
            <a:custGeom>
              <a:avLst/>
              <a:gdLst>
                <a:gd name="T0" fmla="*/ 0 w 796"/>
                <a:gd name="T1" fmla="*/ 1 h 93"/>
                <a:gd name="T2" fmla="*/ 719 w 796"/>
                <a:gd name="T3" fmla="*/ 0 h 93"/>
                <a:gd name="T4" fmla="*/ 796 w 796"/>
                <a:gd name="T5" fmla="*/ 93 h 93"/>
                <a:gd name="T6" fmla="*/ 1 w 796"/>
                <a:gd name="T7" fmla="*/ 93 h 93"/>
                <a:gd name="T8" fmla="*/ 0 w 796"/>
                <a:gd name="T9" fmla="*/ 1 h 93"/>
              </a:gdLst>
              <a:ahLst/>
              <a:cxnLst>
                <a:cxn ang="0">
                  <a:pos x="T0" y="T1"/>
                </a:cxn>
                <a:cxn ang="0">
                  <a:pos x="T2" y="T3"/>
                </a:cxn>
                <a:cxn ang="0">
                  <a:pos x="T4" y="T5"/>
                </a:cxn>
                <a:cxn ang="0">
                  <a:pos x="T6" y="T7"/>
                </a:cxn>
                <a:cxn ang="0">
                  <a:pos x="T8" y="T9"/>
                </a:cxn>
              </a:cxnLst>
              <a:rect l="0" t="0" r="r" b="b"/>
              <a:pathLst>
                <a:path w="796" h="93">
                  <a:moveTo>
                    <a:pt x="0" y="1"/>
                  </a:moveTo>
                  <a:cubicBezTo>
                    <a:pt x="240" y="0"/>
                    <a:pt x="479" y="1"/>
                    <a:pt x="719" y="0"/>
                  </a:cubicBezTo>
                  <a:cubicBezTo>
                    <a:pt x="750" y="26"/>
                    <a:pt x="776" y="58"/>
                    <a:pt x="796" y="93"/>
                  </a:cubicBezTo>
                  <a:cubicBezTo>
                    <a:pt x="531" y="93"/>
                    <a:pt x="266"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5" name="Freeform 23">
              <a:extLst>
                <a:ext uri="{FF2B5EF4-FFF2-40B4-BE49-F238E27FC236}">
                  <a16:creationId xmlns:a16="http://schemas.microsoft.com/office/drawing/2014/main" id="{46FB9248-B731-41C1-84B9-1724C1037817}"/>
                </a:ext>
              </a:extLst>
            </p:cNvPr>
            <p:cNvSpPr>
              <a:spLocks/>
            </p:cNvSpPr>
            <p:nvPr/>
          </p:nvSpPr>
          <p:spPr bwMode="auto">
            <a:xfrm>
              <a:off x="4231283" y="5000813"/>
              <a:ext cx="327477" cy="112034"/>
            </a:xfrm>
            <a:custGeom>
              <a:avLst/>
              <a:gdLst>
                <a:gd name="T0" fmla="*/ 0 w 276"/>
                <a:gd name="T1" fmla="*/ 1 h 93"/>
                <a:gd name="T2" fmla="*/ 276 w 276"/>
                <a:gd name="T3" fmla="*/ 1 h 93"/>
                <a:gd name="T4" fmla="*/ 276 w 276"/>
                <a:gd name="T5" fmla="*/ 93 h 93"/>
                <a:gd name="T6" fmla="*/ 1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1"/>
                    <a:pt x="276" y="1"/>
                  </a:cubicBezTo>
                  <a:cubicBezTo>
                    <a:pt x="276" y="31"/>
                    <a:pt x="276" y="62"/>
                    <a:pt x="276" y="93"/>
                  </a:cubicBezTo>
                  <a:cubicBezTo>
                    <a:pt x="184" y="93"/>
                    <a:pt x="92"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6" name="Freeform 24">
              <a:extLst>
                <a:ext uri="{FF2B5EF4-FFF2-40B4-BE49-F238E27FC236}">
                  <a16:creationId xmlns:a16="http://schemas.microsoft.com/office/drawing/2014/main" id="{6C3E850B-77EC-476C-8417-849698F6111F}"/>
                </a:ext>
              </a:extLst>
            </p:cNvPr>
            <p:cNvSpPr>
              <a:spLocks/>
            </p:cNvSpPr>
            <p:nvPr/>
          </p:nvSpPr>
          <p:spPr bwMode="auto">
            <a:xfrm>
              <a:off x="4627703" y="5000813"/>
              <a:ext cx="517070" cy="112034"/>
            </a:xfrm>
            <a:custGeom>
              <a:avLst/>
              <a:gdLst>
                <a:gd name="T0" fmla="*/ 0 w 433"/>
                <a:gd name="T1" fmla="*/ 0 h 93"/>
                <a:gd name="T2" fmla="*/ 433 w 433"/>
                <a:gd name="T3" fmla="*/ 0 h 93"/>
                <a:gd name="T4" fmla="*/ 401 w 433"/>
                <a:gd name="T5" fmla="*/ 93 h 93"/>
                <a:gd name="T6" fmla="*/ 33 w 433"/>
                <a:gd name="T7" fmla="*/ 93 h 93"/>
                <a:gd name="T8" fmla="*/ 0 w 433"/>
                <a:gd name="T9" fmla="*/ 0 h 93"/>
              </a:gdLst>
              <a:ahLst/>
              <a:cxnLst>
                <a:cxn ang="0">
                  <a:pos x="T0" y="T1"/>
                </a:cxn>
                <a:cxn ang="0">
                  <a:pos x="T2" y="T3"/>
                </a:cxn>
                <a:cxn ang="0">
                  <a:pos x="T4" y="T5"/>
                </a:cxn>
                <a:cxn ang="0">
                  <a:pos x="T6" y="T7"/>
                </a:cxn>
                <a:cxn ang="0">
                  <a:pos x="T8" y="T9"/>
                </a:cxn>
              </a:cxnLst>
              <a:rect l="0" t="0" r="r" b="b"/>
              <a:pathLst>
                <a:path w="433" h="93">
                  <a:moveTo>
                    <a:pt x="0" y="0"/>
                  </a:moveTo>
                  <a:cubicBezTo>
                    <a:pt x="145" y="1"/>
                    <a:pt x="289" y="1"/>
                    <a:pt x="433" y="0"/>
                  </a:cubicBezTo>
                  <a:cubicBezTo>
                    <a:pt x="423" y="31"/>
                    <a:pt x="412" y="62"/>
                    <a:pt x="401" y="93"/>
                  </a:cubicBezTo>
                  <a:cubicBezTo>
                    <a:pt x="278" y="93"/>
                    <a:pt x="155" y="93"/>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7" name="Freeform 25">
              <a:extLst>
                <a:ext uri="{FF2B5EF4-FFF2-40B4-BE49-F238E27FC236}">
                  <a16:creationId xmlns:a16="http://schemas.microsoft.com/office/drawing/2014/main" id="{5680CA59-05AA-460B-AD7A-AD9D7F20B1CC}"/>
                </a:ext>
              </a:extLst>
            </p:cNvPr>
            <p:cNvSpPr>
              <a:spLocks/>
            </p:cNvSpPr>
            <p:nvPr/>
          </p:nvSpPr>
          <p:spPr bwMode="auto">
            <a:xfrm>
              <a:off x="5213715" y="5000813"/>
              <a:ext cx="327477" cy="112034"/>
            </a:xfrm>
            <a:custGeom>
              <a:avLst/>
              <a:gdLst>
                <a:gd name="T0" fmla="*/ 1 w 276"/>
                <a:gd name="T1" fmla="*/ 1 h 93"/>
                <a:gd name="T2" fmla="*/ 276 w 276"/>
                <a:gd name="T3" fmla="*/ 1 h 93"/>
                <a:gd name="T4" fmla="*/ 276 w 276"/>
                <a:gd name="T5" fmla="*/ 93 h 93"/>
                <a:gd name="T6" fmla="*/ 1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1"/>
                    <a:pt x="184" y="0"/>
                    <a:pt x="276" y="1"/>
                  </a:cubicBezTo>
                  <a:cubicBezTo>
                    <a:pt x="276" y="31"/>
                    <a:pt x="276" y="62"/>
                    <a:pt x="276" y="93"/>
                  </a:cubicBezTo>
                  <a:cubicBezTo>
                    <a:pt x="184" y="93"/>
                    <a:pt x="92"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8" name="Freeform 26">
              <a:extLst>
                <a:ext uri="{FF2B5EF4-FFF2-40B4-BE49-F238E27FC236}">
                  <a16:creationId xmlns:a16="http://schemas.microsoft.com/office/drawing/2014/main" id="{A3D84228-4819-412E-ADC6-DA7BCA4620F9}"/>
                </a:ext>
              </a:extLst>
            </p:cNvPr>
            <p:cNvSpPr>
              <a:spLocks/>
            </p:cNvSpPr>
            <p:nvPr/>
          </p:nvSpPr>
          <p:spPr bwMode="auto">
            <a:xfrm>
              <a:off x="2050975" y="5207641"/>
              <a:ext cx="327477" cy="112034"/>
            </a:xfrm>
            <a:custGeom>
              <a:avLst/>
              <a:gdLst>
                <a:gd name="T0" fmla="*/ 0 w 276"/>
                <a:gd name="T1" fmla="*/ 1 h 93"/>
                <a:gd name="T2" fmla="*/ 275 w 276"/>
                <a:gd name="T3" fmla="*/ 1 h 93"/>
                <a:gd name="T4" fmla="*/ 276 w 276"/>
                <a:gd name="T5" fmla="*/ 93 h 93"/>
                <a:gd name="T6" fmla="*/ 0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0"/>
                    <a:pt x="275" y="1"/>
                  </a:cubicBezTo>
                  <a:cubicBezTo>
                    <a:pt x="276" y="31"/>
                    <a:pt x="275" y="62"/>
                    <a:pt x="276" y="93"/>
                  </a:cubicBezTo>
                  <a:cubicBezTo>
                    <a:pt x="184" y="93"/>
                    <a:pt x="92"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9" name="Freeform 27">
              <a:extLst>
                <a:ext uri="{FF2B5EF4-FFF2-40B4-BE49-F238E27FC236}">
                  <a16:creationId xmlns:a16="http://schemas.microsoft.com/office/drawing/2014/main" id="{4EB3BE08-C3E3-4788-8016-0CA32461A28B}"/>
                </a:ext>
              </a:extLst>
            </p:cNvPr>
            <p:cNvSpPr>
              <a:spLocks/>
            </p:cNvSpPr>
            <p:nvPr/>
          </p:nvSpPr>
          <p:spPr bwMode="auto">
            <a:xfrm>
              <a:off x="2921373" y="5207641"/>
              <a:ext cx="327477" cy="11203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3"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0" name="Freeform 28">
              <a:extLst>
                <a:ext uri="{FF2B5EF4-FFF2-40B4-BE49-F238E27FC236}">
                  <a16:creationId xmlns:a16="http://schemas.microsoft.com/office/drawing/2014/main" id="{785D0C96-7C88-40E1-891A-09F71E84B12D}"/>
                </a:ext>
              </a:extLst>
            </p:cNvPr>
            <p:cNvSpPr>
              <a:spLocks/>
            </p:cNvSpPr>
            <p:nvPr/>
          </p:nvSpPr>
          <p:spPr bwMode="auto">
            <a:xfrm>
              <a:off x="3559092" y="5207641"/>
              <a:ext cx="361949" cy="112034"/>
            </a:xfrm>
            <a:custGeom>
              <a:avLst/>
              <a:gdLst>
                <a:gd name="T0" fmla="*/ 1 w 310"/>
                <a:gd name="T1" fmla="*/ 1 h 93"/>
                <a:gd name="T2" fmla="*/ 297 w 310"/>
                <a:gd name="T3" fmla="*/ 0 h 93"/>
                <a:gd name="T4" fmla="*/ 310 w 310"/>
                <a:gd name="T5" fmla="*/ 93 h 93"/>
                <a:gd name="T6" fmla="*/ 0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99" y="0"/>
                    <a:pt x="198" y="1"/>
                    <a:pt x="297" y="0"/>
                  </a:cubicBezTo>
                  <a:cubicBezTo>
                    <a:pt x="305" y="31"/>
                    <a:pt x="310" y="62"/>
                    <a:pt x="310" y="93"/>
                  </a:cubicBezTo>
                  <a:cubicBezTo>
                    <a:pt x="207" y="93"/>
                    <a:pt x="104"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1" name="Freeform 29">
              <a:extLst>
                <a:ext uri="{FF2B5EF4-FFF2-40B4-BE49-F238E27FC236}">
                  <a16:creationId xmlns:a16="http://schemas.microsoft.com/office/drawing/2014/main" id="{320032F8-9DE2-4C9B-AA87-A348954E2B49}"/>
                </a:ext>
              </a:extLst>
            </p:cNvPr>
            <p:cNvSpPr>
              <a:spLocks/>
            </p:cNvSpPr>
            <p:nvPr/>
          </p:nvSpPr>
          <p:spPr bwMode="auto">
            <a:xfrm>
              <a:off x="4231283" y="5207641"/>
              <a:ext cx="327477" cy="112034"/>
            </a:xfrm>
            <a:custGeom>
              <a:avLst/>
              <a:gdLst>
                <a:gd name="T0" fmla="*/ 1 w 276"/>
                <a:gd name="T1" fmla="*/ 1 h 93"/>
                <a:gd name="T2" fmla="*/ 276 w 276"/>
                <a:gd name="T3" fmla="*/ 1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0"/>
                    <a:pt x="276" y="1"/>
                  </a:cubicBezTo>
                  <a:cubicBezTo>
                    <a:pt x="276" y="31"/>
                    <a:pt x="276" y="62"/>
                    <a:pt x="276" y="93"/>
                  </a:cubicBezTo>
                  <a:cubicBezTo>
                    <a:pt x="184" y="93"/>
                    <a:pt x="92"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2" name="Freeform 30">
              <a:extLst>
                <a:ext uri="{FF2B5EF4-FFF2-40B4-BE49-F238E27FC236}">
                  <a16:creationId xmlns:a16="http://schemas.microsoft.com/office/drawing/2014/main" id="{29E08675-11F3-4627-8332-8A8D7ACE020D}"/>
                </a:ext>
              </a:extLst>
            </p:cNvPr>
            <p:cNvSpPr>
              <a:spLocks/>
            </p:cNvSpPr>
            <p:nvPr/>
          </p:nvSpPr>
          <p:spPr bwMode="auto">
            <a:xfrm>
              <a:off x="4696645" y="5207641"/>
              <a:ext cx="370569" cy="112034"/>
            </a:xfrm>
            <a:custGeom>
              <a:avLst/>
              <a:gdLst>
                <a:gd name="T0" fmla="*/ 0 w 310"/>
                <a:gd name="T1" fmla="*/ 1 h 93"/>
                <a:gd name="T2" fmla="*/ 310 w 310"/>
                <a:gd name="T3" fmla="*/ 0 h 93"/>
                <a:gd name="T4" fmla="*/ 278 w 310"/>
                <a:gd name="T5" fmla="*/ 93 h 93"/>
                <a:gd name="T6" fmla="*/ 32 w 310"/>
                <a:gd name="T7" fmla="*/ 93 h 93"/>
                <a:gd name="T8" fmla="*/ 0 w 310"/>
                <a:gd name="T9" fmla="*/ 1 h 93"/>
              </a:gdLst>
              <a:ahLst/>
              <a:cxnLst>
                <a:cxn ang="0">
                  <a:pos x="T0" y="T1"/>
                </a:cxn>
                <a:cxn ang="0">
                  <a:pos x="T2" y="T3"/>
                </a:cxn>
                <a:cxn ang="0">
                  <a:pos x="T4" y="T5"/>
                </a:cxn>
                <a:cxn ang="0">
                  <a:pos x="T6" y="T7"/>
                </a:cxn>
                <a:cxn ang="0">
                  <a:pos x="T8" y="T9"/>
                </a:cxn>
              </a:cxnLst>
              <a:rect l="0" t="0" r="r" b="b"/>
              <a:pathLst>
                <a:path w="310" h="93">
                  <a:moveTo>
                    <a:pt x="0" y="1"/>
                  </a:moveTo>
                  <a:cubicBezTo>
                    <a:pt x="103" y="0"/>
                    <a:pt x="207" y="1"/>
                    <a:pt x="310" y="0"/>
                  </a:cubicBezTo>
                  <a:cubicBezTo>
                    <a:pt x="299" y="31"/>
                    <a:pt x="288" y="62"/>
                    <a:pt x="278" y="93"/>
                  </a:cubicBezTo>
                  <a:cubicBezTo>
                    <a:pt x="196" y="93"/>
                    <a:pt x="114" y="93"/>
                    <a:pt x="32" y="93"/>
                  </a:cubicBezTo>
                  <a:cubicBezTo>
                    <a:pt x="21" y="62"/>
                    <a:pt x="1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3" name="Freeform 31">
              <a:extLst>
                <a:ext uri="{FF2B5EF4-FFF2-40B4-BE49-F238E27FC236}">
                  <a16:creationId xmlns:a16="http://schemas.microsoft.com/office/drawing/2014/main" id="{AC59D1C8-BD63-4DB5-81AE-8273BBA2D8CC}"/>
                </a:ext>
              </a:extLst>
            </p:cNvPr>
            <p:cNvSpPr>
              <a:spLocks/>
            </p:cNvSpPr>
            <p:nvPr/>
          </p:nvSpPr>
          <p:spPr bwMode="auto">
            <a:xfrm>
              <a:off x="5213715" y="5207641"/>
              <a:ext cx="327477" cy="112034"/>
            </a:xfrm>
            <a:custGeom>
              <a:avLst/>
              <a:gdLst>
                <a:gd name="T0" fmla="*/ 1 w 276"/>
                <a:gd name="T1" fmla="*/ 1 h 93"/>
                <a:gd name="T2" fmla="*/ 276 w 276"/>
                <a:gd name="T3" fmla="*/ 0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1"/>
                    <a:pt x="276" y="0"/>
                  </a:cubicBezTo>
                  <a:cubicBezTo>
                    <a:pt x="276" y="31"/>
                    <a:pt x="276" y="62"/>
                    <a:pt x="276" y="93"/>
                  </a:cubicBezTo>
                  <a:cubicBezTo>
                    <a:pt x="184" y="93"/>
                    <a:pt x="92"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4" name="Freeform 32">
              <a:extLst>
                <a:ext uri="{FF2B5EF4-FFF2-40B4-BE49-F238E27FC236}">
                  <a16:creationId xmlns:a16="http://schemas.microsoft.com/office/drawing/2014/main" id="{8775BE77-9AEB-4498-9791-AC42DABC8A99}"/>
                </a:ext>
              </a:extLst>
            </p:cNvPr>
            <p:cNvSpPr>
              <a:spLocks/>
            </p:cNvSpPr>
            <p:nvPr/>
          </p:nvSpPr>
          <p:spPr bwMode="auto">
            <a:xfrm>
              <a:off x="1835527" y="5414468"/>
              <a:ext cx="758369" cy="112034"/>
            </a:xfrm>
            <a:custGeom>
              <a:avLst/>
              <a:gdLst>
                <a:gd name="T0" fmla="*/ 1 w 643"/>
                <a:gd name="T1" fmla="*/ 1 h 93"/>
                <a:gd name="T2" fmla="*/ 643 w 643"/>
                <a:gd name="T3" fmla="*/ 1 h 93"/>
                <a:gd name="T4" fmla="*/ 643 w 643"/>
                <a:gd name="T5" fmla="*/ 93 h 93"/>
                <a:gd name="T6" fmla="*/ 1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5" name="Freeform 33">
              <a:extLst>
                <a:ext uri="{FF2B5EF4-FFF2-40B4-BE49-F238E27FC236}">
                  <a16:creationId xmlns:a16="http://schemas.microsoft.com/office/drawing/2014/main" id="{66779915-E001-401F-B21F-C62AA13FA058}"/>
                </a:ext>
              </a:extLst>
            </p:cNvPr>
            <p:cNvSpPr>
              <a:spLocks/>
            </p:cNvSpPr>
            <p:nvPr/>
          </p:nvSpPr>
          <p:spPr bwMode="auto">
            <a:xfrm>
              <a:off x="2705930" y="5414468"/>
              <a:ext cx="1206496" cy="112034"/>
            </a:xfrm>
            <a:custGeom>
              <a:avLst/>
              <a:gdLst>
                <a:gd name="T0" fmla="*/ 0 w 1016"/>
                <a:gd name="T1" fmla="*/ 1 h 94"/>
                <a:gd name="T2" fmla="*/ 1016 w 1016"/>
                <a:gd name="T3" fmla="*/ 1 h 94"/>
                <a:gd name="T4" fmla="*/ 979 w 1016"/>
                <a:gd name="T5" fmla="*/ 93 h 94"/>
                <a:gd name="T6" fmla="*/ 0 w 1016"/>
                <a:gd name="T7" fmla="*/ 93 h 94"/>
                <a:gd name="T8" fmla="*/ 0 w 1016"/>
                <a:gd name="T9" fmla="*/ 1 h 94"/>
              </a:gdLst>
              <a:ahLst/>
              <a:cxnLst>
                <a:cxn ang="0">
                  <a:pos x="T0" y="T1"/>
                </a:cxn>
                <a:cxn ang="0">
                  <a:pos x="T2" y="T3"/>
                </a:cxn>
                <a:cxn ang="0">
                  <a:pos x="T4" y="T5"/>
                </a:cxn>
                <a:cxn ang="0">
                  <a:pos x="T6" y="T7"/>
                </a:cxn>
                <a:cxn ang="0">
                  <a:pos x="T8" y="T9"/>
                </a:cxn>
              </a:cxnLst>
              <a:rect l="0" t="0" r="r" b="b"/>
              <a:pathLst>
                <a:path w="1016" h="94">
                  <a:moveTo>
                    <a:pt x="0" y="1"/>
                  </a:moveTo>
                  <a:cubicBezTo>
                    <a:pt x="339" y="1"/>
                    <a:pt x="677" y="0"/>
                    <a:pt x="1016" y="1"/>
                  </a:cubicBezTo>
                  <a:cubicBezTo>
                    <a:pt x="1008" y="33"/>
                    <a:pt x="995" y="64"/>
                    <a:pt x="979" y="93"/>
                  </a:cubicBezTo>
                  <a:cubicBezTo>
                    <a:pt x="653" y="94"/>
                    <a:pt x="326"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6" name="Freeform 34">
              <a:extLst>
                <a:ext uri="{FF2B5EF4-FFF2-40B4-BE49-F238E27FC236}">
                  <a16:creationId xmlns:a16="http://schemas.microsoft.com/office/drawing/2014/main" id="{F34EBF71-822F-49CF-9BB9-C15DC1FDF59E}"/>
                </a:ext>
              </a:extLst>
            </p:cNvPr>
            <p:cNvSpPr>
              <a:spLocks/>
            </p:cNvSpPr>
            <p:nvPr/>
          </p:nvSpPr>
          <p:spPr bwMode="auto">
            <a:xfrm>
              <a:off x="4015840" y="5414468"/>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0"/>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7" name="Freeform 35">
              <a:extLst>
                <a:ext uri="{FF2B5EF4-FFF2-40B4-BE49-F238E27FC236}">
                  <a16:creationId xmlns:a16="http://schemas.microsoft.com/office/drawing/2014/main" id="{1B3C5705-07FA-4F46-8947-1B64D588FB21}"/>
                </a:ext>
              </a:extLst>
            </p:cNvPr>
            <p:cNvSpPr>
              <a:spLocks/>
            </p:cNvSpPr>
            <p:nvPr/>
          </p:nvSpPr>
          <p:spPr bwMode="auto">
            <a:xfrm>
              <a:off x="4774209" y="5414468"/>
              <a:ext cx="224063" cy="112034"/>
            </a:xfrm>
            <a:custGeom>
              <a:avLst/>
              <a:gdLst>
                <a:gd name="T0" fmla="*/ 0 w 188"/>
                <a:gd name="T1" fmla="*/ 0 h 93"/>
                <a:gd name="T2" fmla="*/ 188 w 188"/>
                <a:gd name="T3" fmla="*/ 1 h 93"/>
                <a:gd name="T4" fmla="*/ 155 w 188"/>
                <a:gd name="T5" fmla="*/ 93 h 93"/>
                <a:gd name="T6" fmla="*/ 32 w 188"/>
                <a:gd name="T7" fmla="*/ 93 h 93"/>
                <a:gd name="T8" fmla="*/ 0 w 188"/>
                <a:gd name="T9" fmla="*/ 0 h 93"/>
              </a:gdLst>
              <a:ahLst/>
              <a:cxnLst>
                <a:cxn ang="0">
                  <a:pos x="T0" y="T1"/>
                </a:cxn>
                <a:cxn ang="0">
                  <a:pos x="T2" y="T3"/>
                </a:cxn>
                <a:cxn ang="0">
                  <a:pos x="T4" y="T5"/>
                </a:cxn>
                <a:cxn ang="0">
                  <a:pos x="T6" y="T7"/>
                </a:cxn>
                <a:cxn ang="0">
                  <a:pos x="T8" y="T9"/>
                </a:cxn>
              </a:cxnLst>
              <a:rect l="0" t="0" r="r" b="b"/>
              <a:pathLst>
                <a:path w="188" h="93">
                  <a:moveTo>
                    <a:pt x="0" y="0"/>
                  </a:moveTo>
                  <a:cubicBezTo>
                    <a:pt x="63" y="1"/>
                    <a:pt x="125" y="0"/>
                    <a:pt x="188" y="1"/>
                  </a:cubicBezTo>
                  <a:cubicBezTo>
                    <a:pt x="177" y="31"/>
                    <a:pt x="166" y="62"/>
                    <a:pt x="155" y="93"/>
                  </a:cubicBezTo>
                  <a:cubicBezTo>
                    <a:pt x="114" y="93"/>
                    <a:pt x="73" y="93"/>
                    <a:pt x="32"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8" name="Freeform 36">
              <a:extLst>
                <a:ext uri="{FF2B5EF4-FFF2-40B4-BE49-F238E27FC236}">
                  <a16:creationId xmlns:a16="http://schemas.microsoft.com/office/drawing/2014/main" id="{02EA22E5-52EF-4F74-BDA0-2529E4ABF039}"/>
                </a:ext>
              </a:extLst>
            </p:cNvPr>
            <p:cNvSpPr>
              <a:spLocks/>
            </p:cNvSpPr>
            <p:nvPr/>
          </p:nvSpPr>
          <p:spPr bwMode="auto">
            <a:xfrm>
              <a:off x="5213715" y="5414468"/>
              <a:ext cx="542926" cy="112034"/>
            </a:xfrm>
            <a:custGeom>
              <a:avLst/>
              <a:gdLst>
                <a:gd name="T0" fmla="*/ 1 w 460"/>
                <a:gd name="T1" fmla="*/ 1 h 93"/>
                <a:gd name="T2" fmla="*/ 459 w 460"/>
                <a:gd name="T3" fmla="*/ 1 h 93"/>
                <a:gd name="T4" fmla="*/ 460 w 460"/>
                <a:gd name="T5" fmla="*/ 93 h 93"/>
                <a:gd name="T6" fmla="*/ 0 w 460"/>
                <a:gd name="T7" fmla="*/ 93 h 93"/>
                <a:gd name="T8" fmla="*/ 1 w 460"/>
                <a:gd name="T9" fmla="*/ 1 h 93"/>
              </a:gdLst>
              <a:ahLst/>
              <a:cxnLst>
                <a:cxn ang="0">
                  <a:pos x="T0" y="T1"/>
                </a:cxn>
                <a:cxn ang="0">
                  <a:pos x="T2" y="T3"/>
                </a:cxn>
                <a:cxn ang="0">
                  <a:pos x="T4" y="T5"/>
                </a:cxn>
                <a:cxn ang="0">
                  <a:pos x="T6" y="T7"/>
                </a:cxn>
                <a:cxn ang="0">
                  <a:pos x="T8" y="T9"/>
                </a:cxn>
              </a:cxnLst>
              <a:rect l="0" t="0" r="r" b="b"/>
              <a:pathLst>
                <a:path w="460" h="93">
                  <a:moveTo>
                    <a:pt x="1" y="1"/>
                  </a:moveTo>
                  <a:cubicBezTo>
                    <a:pt x="153" y="0"/>
                    <a:pt x="306" y="0"/>
                    <a:pt x="459" y="1"/>
                  </a:cubicBezTo>
                  <a:cubicBezTo>
                    <a:pt x="460" y="31"/>
                    <a:pt x="459" y="62"/>
                    <a:pt x="460" y="93"/>
                  </a:cubicBezTo>
                  <a:cubicBezTo>
                    <a:pt x="307" y="93"/>
                    <a:pt x="153"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9" name="Freeform 39">
              <a:extLst>
                <a:ext uri="{FF2B5EF4-FFF2-40B4-BE49-F238E27FC236}">
                  <a16:creationId xmlns:a16="http://schemas.microsoft.com/office/drawing/2014/main" id="{23450A20-9F82-4596-B189-1F3A102088B0}"/>
                </a:ext>
              </a:extLst>
            </p:cNvPr>
            <p:cNvSpPr>
              <a:spLocks/>
            </p:cNvSpPr>
            <p:nvPr/>
          </p:nvSpPr>
          <p:spPr bwMode="auto">
            <a:xfrm>
              <a:off x="1835527" y="5629911"/>
              <a:ext cx="758369" cy="112034"/>
            </a:xfrm>
            <a:custGeom>
              <a:avLst/>
              <a:gdLst>
                <a:gd name="T0" fmla="*/ 1 w 643"/>
                <a:gd name="T1" fmla="*/ 0 h 93"/>
                <a:gd name="T2" fmla="*/ 643 w 643"/>
                <a:gd name="T3" fmla="*/ 0 h 93"/>
                <a:gd name="T4" fmla="*/ 643 w 643"/>
                <a:gd name="T5" fmla="*/ 93 h 93"/>
                <a:gd name="T6" fmla="*/ 1 w 643"/>
                <a:gd name="T7" fmla="*/ 93 h 93"/>
                <a:gd name="T8" fmla="*/ 1 w 643"/>
                <a:gd name="T9" fmla="*/ 0 h 93"/>
              </a:gdLst>
              <a:ahLst/>
              <a:cxnLst>
                <a:cxn ang="0">
                  <a:pos x="T0" y="T1"/>
                </a:cxn>
                <a:cxn ang="0">
                  <a:pos x="T2" y="T3"/>
                </a:cxn>
                <a:cxn ang="0">
                  <a:pos x="T4" y="T5"/>
                </a:cxn>
                <a:cxn ang="0">
                  <a:pos x="T6" y="T7"/>
                </a:cxn>
                <a:cxn ang="0">
                  <a:pos x="T8" y="T9"/>
                </a:cxn>
              </a:cxnLst>
              <a:rect l="0" t="0" r="r" b="b"/>
              <a:pathLst>
                <a:path w="643" h="93">
                  <a:moveTo>
                    <a:pt x="1" y="0"/>
                  </a:moveTo>
                  <a:cubicBezTo>
                    <a:pt x="215" y="1"/>
                    <a:pt x="429" y="1"/>
                    <a:pt x="643" y="0"/>
                  </a:cubicBezTo>
                  <a:cubicBezTo>
                    <a:pt x="643" y="31"/>
                    <a:pt x="643" y="62"/>
                    <a:pt x="643" y="93"/>
                  </a:cubicBezTo>
                  <a:cubicBezTo>
                    <a:pt x="429" y="93"/>
                    <a:pt x="215" y="93"/>
                    <a:pt x="1" y="93"/>
                  </a:cubicBezTo>
                  <a:cubicBezTo>
                    <a:pt x="0" y="62"/>
                    <a:pt x="0" y="3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0" name="Freeform 40">
              <a:extLst>
                <a:ext uri="{FF2B5EF4-FFF2-40B4-BE49-F238E27FC236}">
                  <a16:creationId xmlns:a16="http://schemas.microsoft.com/office/drawing/2014/main" id="{F8FCD8AB-078B-4AD6-8695-48F00D8EAEA7}"/>
                </a:ext>
              </a:extLst>
            </p:cNvPr>
            <p:cNvSpPr>
              <a:spLocks/>
            </p:cNvSpPr>
            <p:nvPr/>
          </p:nvSpPr>
          <p:spPr bwMode="auto">
            <a:xfrm>
              <a:off x="2705930" y="5629911"/>
              <a:ext cx="1085846" cy="112034"/>
            </a:xfrm>
            <a:custGeom>
              <a:avLst/>
              <a:gdLst>
                <a:gd name="T0" fmla="*/ 0 w 912"/>
                <a:gd name="T1" fmla="*/ 1 h 94"/>
                <a:gd name="T2" fmla="*/ 912 w 912"/>
                <a:gd name="T3" fmla="*/ 1 h 94"/>
                <a:gd name="T4" fmla="*/ 718 w 912"/>
                <a:gd name="T5" fmla="*/ 90 h 94"/>
                <a:gd name="T6" fmla="*/ 622 w 912"/>
                <a:gd name="T7" fmla="*/ 93 h 94"/>
                <a:gd name="T8" fmla="*/ 0 w 912"/>
                <a:gd name="T9" fmla="*/ 93 h 94"/>
                <a:gd name="T10" fmla="*/ 0 w 912"/>
                <a:gd name="T11" fmla="*/ 1 h 94"/>
              </a:gdLst>
              <a:ahLst/>
              <a:cxnLst>
                <a:cxn ang="0">
                  <a:pos x="T0" y="T1"/>
                </a:cxn>
                <a:cxn ang="0">
                  <a:pos x="T2" y="T3"/>
                </a:cxn>
                <a:cxn ang="0">
                  <a:pos x="T4" y="T5"/>
                </a:cxn>
                <a:cxn ang="0">
                  <a:pos x="T6" y="T7"/>
                </a:cxn>
                <a:cxn ang="0">
                  <a:pos x="T8" y="T9"/>
                </a:cxn>
                <a:cxn ang="0">
                  <a:pos x="T10" y="T11"/>
                </a:cxn>
              </a:cxnLst>
              <a:rect l="0" t="0" r="r" b="b"/>
              <a:pathLst>
                <a:path w="912" h="94">
                  <a:moveTo>
                    <a:pt x="0" y="1"/>
                  </a:moveTo>
                  <a:cubicBezTo>
                    <a:pt x="304" y="1"/>
                    <a:pt x="608" y="0"/>
                    <a:pt x="912" y="1"/>
                  </a:cubicBezTo>
                  <a:cubicBezTo>
                    <a:pt x="859" y="50"/>
                    <a:pt x="790" y="82"/>
                    <a:pt x="718" y="90"/>
                  </a:cubicBezTo>
                  <a:cubicBezTo>
                    <a:pt x="686" y="94"/>
                    <a:pt x="654" y="93"/>
                    <a:pt x="622" y="93"/>
                  </a:cubicBezTo>
                  <a:cubicBezTo>
                    <a:pt x="415" y="93"/>
                    <a:pt x="207"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1" name="Freeform 41">
              <a:extLst>
                <a:ext uri="{FF2B5EF4-FFF2-40B4-BE49-F238E27FC236}">
                  <a16:creationId xmlns:a16="http://schemas.microsoft.com/office/drawing/2014/main" id="{2CC8A416-45E3-41A3-9538-DB0F4CCF3D4B}"/>
                </a:ext>
              </a:extLst>
            </p:cNvPr>
            <p:cNvSpPr>
              <a:spLocks/>
            </p:cNvSpPr>
            <p:nvPr/>
          </p:nvSpPr>
          <p:spPr bwMode="auto">
            <a:xfrm>
              <a:off x="4015840" y="5629911"/>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1"/>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2" name="Freeform 42">
              <a:extLst>
                <a:ext uri="{FF2B5EF4-FFF2-40B4-BE49-F238E27FC236}">
                  <a16:creationId xmlns:a16="http://schemas.microsoft.com/office/drawing/2014/main" id="{FBE12898-C4E4-4599-8BBB-4F6834FCD273}"/>
                </a:ext>
              </a:extLst>
            </p:cNvPr>
            <p:cNvSpPr>
              <a:spLocks/>
            </p:cNvSpPr>
            <p:nvPr/>
          </p:nvSpPr>
          <p:spPr bwMode="auto">
            <a:xfrm>
              <a:off x="4843151" y="5629911"/>
              <a:ext cx="77563" cy="112034"/>
            </a:xfrm>
            <a:custGeom>
              <a:avLst/>
              <a:gdLst>
                <a:gd name="T0" fmla="*/ 0 w 65"/>
                <a:gd name="T1" fmla="*/ 0 h 93"/>
                <a:gd name="T2" fmla="*/ 65 w 65"/>
                <a:gd name="T3" fmla="*/ 0 h 93"/>
                <a:gd name="T4" fmla="*/ 33 w 65"/>
                <a:gd name="T5" fmla="*/ 93 h 93"/>
                <a:gd name="T6" fmla="*/ 0 w 65"/>
                <a:gd name="T7" fmla="*/ 0 h 93"/>
              </a:gdLst>
              <a:ahLst/>
              <a:cxnLst>
                <a:cxn ang="0">
                  <a:pos x="T0" y="T1"/>
                </a:cxn>
                <a:cxn ang="0">
                  <a:pos x="T2" y="T3"/>
                </a:cxn>
                <a:cxn ang="0">
                  <a:pos x="T4" y="T5"/>
                </a:cxn>
                <a:cxn ang="0">
                  <a:pos x="T6" y="T7"/>
                </a:cxn>
              </a:cxnLst>
              <a:rect l="0" t="0" r="r" b="b"/>
              <a:pathLst>
                <a:path w="65" h="93">
                  <a:moveTo>
                    <a:pt x="0" y="0"/>
                  </a:moveTo>
                  <a:cubicBezTo>
                    <a:pt x="22" y="0"/>
                    <a:pt x="44" y="1"/>
                    <a:pt x="65" y="0"/>
                  </a:cubicBezTo>
                  <a:cubicBezTo>
                    <a:pt x="54" y="31"/>
                    <a:pt x="44" y="62"/>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3" name="Freeform 43">
              <a:extLst>
                <a:ext uri="{FF2B5EF4-FFF2-40B4-BE49-F238E27FC236}">
                  <a16:creationId xmlns:a16="http://schemas.microsoft.com/office/drawing/2014/main" id="{A5FCB684-5368-43CF-ACBA-95B39E87FDA4}"/>
                </a:ext>
              </a:extLst>
            </p:cNvPr>
            <p:cNvSpPr>
              <a:spLocks/>
            </p:cNvSpPr>
            <p:nvPr/>
          </p:nvSpPr>
          <p:spPr bwMode="auto">
            <a:xfrm>
              <a:off x="5213715" y="5629911"/>
              <a:ext cx="542926" cy="112034"/>
            </a:xfrm>
            <a:custGeom>
              <a:avLst/>
              <a:gdLst>
                <a:gd name="T0" fmla="*/ 0 w 460"/>
                <a:gd name="T1" fmla="*/ 1 h 93"/>
                <a:gd name="T2" fmla="*/ 460 w 460"/>
                <a:gd name="T3" fmla="*/ 1 h 93"/>
                <a:gd name="T4" fmla="*/ 460 w 460"/>
                <a:gd name="T5" fmla="*/ 93 h 93"/>
                <a:gd name="T6" fmla="*/ 0 w 460"/>
                <a:gd name="T7" fmla="*/ 93 h 93"/>
                <a:gd name="T8" fmla="*/ 0 w 460"/>
                <a:gd name="T9" fmla="*/ 1 h 93"/>
              </a:gdLst>
              <a:ahLst/>
              <a:cxnLst>
                <a:cxn ang="0">
                  <a:pos x="T0" y="T1"/>
                </a:cxn>
                <a:cxn ang="0">
                  <a:pos x="T2" y="T3"/>
                </a:cxn>
                <a:cxn ang="0">
                  <a:pos x="T4" y="T5"/>
                </a:cxn>
                <a:cxn ang="0">
                  <a:pos x="T6" y="T7"/>
                </a:cxn>
                <a:cxn ang="0">
                  <a:pos x="T8" y="T9"/>
                </a:cxn>
              </a:cxnLst>
              <a:rect l="0" t="0" r="r" b="b"/>
              <a:pathLst>
                <a:path w="460" h="93">
                  <a:moveTo>
                    <a:pt x="0" y="1"/>
                  </a:moveTo>
                  <a:cubicBezTo>
                    <a:pt x="153" y="0"/>
                    <a:pt x="307" y="0"/>
                    <a:pt x="460" y="1"/>
                  </a:cubicBezTo>
                  <a:cubicBezTo>
                    <a:pt x="459" y="31"/>
                    <a:pt x="459" y="62"/>
                    <a:pt x="460"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grpSp>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95420750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0793441"/>
      </p:ext>
    </p:extLst>
  </p:cSld>
  <p:clrMapOvr>
    <a:masterClrMapping/>
  </p:clrMapOvr>
  <p:transition spd="med"/>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7244029"/>
      </p:ext>
    </p:extLst>
  </p:cSld>
  <p:clrMapOvr>
    <a:masterClrMapping/>
  </p:clrMapOvr>
  <p:transition spd="med"/>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87692547"/>
      </p:ext>
    </p:extLst>
  </p:cSld>
  <p:clrMapOvr>
    <a:masterClrMapping/>
  </p:clrMapOvr>
  <p:transition spd="med"/>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46507955"/>
      </p:ext>
    </p:extLst>
  </p:cSld>
  <p:clrMapOvr>
    <a:masterClrMapping/>
  </p:clrMapOvr>
  <p:transition spd="med"/>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0010125"/>
      </p:ext>
    </p:extLst>
  </p:cSld>
  <p:clrMapOvr>
    <a:masterClrMapping/>
  </p:clrMapOvr>
  <p:transition spd="med"/>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9830435"/>
      </p:ext>
    </p:extLst>
  </p:cSld>
  <p:clrMapOvr>
    <a:masterClrMapping/>
  </p:clrMapOvr>
  <p:transition spd="med"/>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9824394"/>
      </p:ext>
    </p:extLst>
  </p:cSld>
  <p:clrMapOvr>
    <a:masterClrMapping/>
  </p:clrMapOvr>
  <p:transition spd="med"/>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3495421"/>
      </p:ext>
    </p:extLst>
  </p:cSld>
  <p:clrMapOvr>
    <a:masterClrMapping/>
  </p:clrMapOvr>
  <p:transition spd="med"/>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69327829"/>
      </p:ext>
    </p:extLst>
  </p:cSld>
  <p:clrMapOvr>
    <a:masterClrMapping/>
  </p:clrMapOvr>
  <p:transition spd="med"/>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430016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8700593"/>
      </p:ext>
    </p:extLst>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76131707"/>
      </p:ext>
    </p:extLst>
  </p:cSld>
  <p:clrMapOvr>
    <a:masterClrMapping/>
  </p:clrMapOvr>
  <p:transition spd="med"/>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9054325"/>
      </p:ext>
    </p:extLst>
  </p:cSld>
  <p:clrMapOvr>
    <a:masterClrMapping/>
  </p:clrMapOvr>
  <p:transition spd="med"/>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67882429"/>
      </p:ext>
    </p:extLst>
  </p:cSld>
  <p:clrMapOvr>
    <a:masterClrMapping/>
  </p:clrMapOvr>
  <p:transition spd="med"/>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495048"/>
      </p:ext>
    </p:extLst>
  </p:cSld>
  <p:clrMapOvr>
    <a:masterClrMapping/>
  </p:clrMapOvr>
  <p:transition spd="med"/>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4340777"/>
      </p:ext>
    </p:extLst>
  </p:cSld>
  <p:clrMapOvr>
    <a:masterClrMapping/>
  </p:clrMapOvr>
  <p:transition spd="med"/>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9177065"/>
      </p:ext>
    </p:extLst>
  </p:cSld>
  <p:clrMapOvr>
    <a:masterClrMapping/>
  </p:clrMapOvr>
  <p:transition spd="med"/>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0590692"/>
      </p:ext>
    </p:extLst>
  </p:cSld>
  <p:clrMapOvr>
    <a:masterClrMapping/>
  </p:clrMapOvr>
  <p:transition spd="med"/>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8361418"/>
      </p:ext>
    </p:extLst>
  </p:cSld>
  <p:clrMapOvr>
    <a:masterClrMapping/>
  </p:clrMapOvr>
  <p:transition spd="med"/>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508508820"/>
      </p:ext>
    </p:extLst>
  </p:cSld>
  <p:clrMapOvr>
    <a:masterClrMapping/>
  </p:clrMapOvr>
  <p:transition spd="med"/>
</p:sldLayout>
</file>

<file path=ppt/slideLayouts/slideLayout13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1"/>
            <a:ext cx="270907"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2381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948673149"/>
      </p:ext>
    </p:extLst>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635679"/>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6"/>
            <a:ext cx="4953001" cy="1143000"/>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9" y="12001504"/>
            <a:ext cx="4953001" cy="1237592"/>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7732169"/>
      </p:ext>
    </p:extLst>
  </p:cSld>
  <p:clrMapOvr>
    <a:masterClrMapping/>
  </p:clrMapOvr>
  <p:transition spd="med"/>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6"/>
            <a:ext cx="4953001" cy="1143000"/>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9" y="12001504"/>
            <a:ext cx="4953001" cy="1237592"/>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1142368"/>
      </p:ext>
    </p:extLst>
  </p:cSld>
  <p:clrMapOvr>
    <a:masterClrMapping/>
  </p:clrMapOvr>
  <p:transition spd="med"/>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046876984"/>
      </p:ext>
    </p:extLst>
  </p:cSld>
  <p:clrMapOvr>
    <a:masterClrMapping/>
  </p:clrMapOvr>
  <p:transition spd="med"/>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224835447"/>
      </p:ext>
    </p:extLst>
  </p:cSld>
  <p:clrMapOvr>
    <a:masterClrMapping/>
  </p:clrMapOvr>
  <p:transition spd="med"/>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556580331"/>
      </p:ext>
    </p:extLst>
  </p:cSld>
  <p:clrMapOvr>
    <a:masterClrMapping/>
  </p:clrMapOvr>
  <p:transition spd="med"/>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385203"/>
            <a:ext cx="10099675" cy="571502"/>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688132801"/>
      </p:ext>
    </p:extLst>
  </p:cSld>
  <p:clrMapOvr>
    <a:masterClrMapping/>
  </p:clrMapOvr>
  <p:transition spd="med"/>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a:prstGeom prst="rect">
            <a:avLst/>
          </a:prstGeom>
        </p:spPr>
        <p:txBody>
          <a:bodyPr/>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20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4"/>
            <a:ext cx="4953001" cy="11431588"/>
          </a:xfrm>
          <a:prstGeom prst="rect">
            <a:avLst/>
          </a:prstGeom>
        </p:spPr>
        <p:txBody>
          <a:bodyPr/>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20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31136600"/>
      </p:ext>
    </p:extLst>
  </p:cSld>
  <p:clrMapOvr>
    <a:masterClrMapping/>
  </p:clrMapOvr>
  <p:transition spd="med"/>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985847119"/>
      </p:ext>
    </p:extLst>
  </p:cSld>
  <p:clrMapOvr>
    <a:masterClrMapping/>
  </p:clrMapOvr>
  <p:transition spd="med"/>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385203"/>
            <a:ext cx="17141824" cy="8191502"/>
          </a:xfrm>
        </p:spPr>
        <p:txBody>
          <a:bodyPr/>
          <a:lstStyle>
            <a:lvl1pPr>
              <a:lnSpc>
                <a:spcPct val="100000"/>
              </a:lnSpc>
              <a:defRPr sz="171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17535363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4220204"/>
      </p:ext>
    </p:extLst>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1" y="384051"/>
            <a:ext cx="11075384" cy="8574086"/>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01512285"/>
      </p:ext>
    </p:extLst>
  </p:cSld>
  <p:clrMapOvr>
    <a:masterClrMapping/>
  </p:clrMapOvr>
  <p:transition spd="med"/>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5200"/>
            <a:ext cx="14662149" cy="9717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851781963"/>
      </p:ext>
    </p:extLst>
  </p:cSld>
  <p:clrMapOvr>
    <a:masterClrMapping/>
  </p:clrMapOvr>
  <p:transition spd="med"/>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1"/>
            <a:ext cx="11050589" cy="3543302"/>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1"/>
            <a:ext cx="11049000" cy="3543302"/>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8" y="385200"/>
            <a:ext cx="7632176" cy="6288088"/>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0"/>
            <a:ext cx="7632176" cy="6288088"/>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394074"/>
      </p:ext>
    </p:extLst>
  </p:cSld>
  <p:clrMapOvr>
    <a:masterClrMapping/>
  </p:clrMapOvr>
  <p:transition spd="med"/>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385203"/>
            <a:ext cx="4949826" cy="1906590"/>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385201"/>
            <a:ext cx="4949826" cy="1903414"/>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2"/>
            <a:ext cx="4951413" cy="1907912"/>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00000"/>
              </a:lnSpc>
              <a:spcBef>
                <a:spcPts val="0"/>
              </a:spcBef>
              <a:defRPr sz="1600" b="0" i="0">
                <a:solidFill>
                  <a:schemeClr val="tx1"/>
                </a:solidFill>
                <a:latin typeface="IBM Plex Sans Light" panose="020B0403050203000203" pitchFamily="34" charset="0"/>
              </a:defRPr>
            </a:lvl2pPr>
            <a:lvl3pPr marL="292554" indent="-146276">
              <a:lnSpc>
                <a:spcPct val="100000"/>
              </a:lnSpc>
              <a:spcBef>
                <a:spcPts val="0"/>
              </a:spcBef>
              <a:defRPr sz="1600" b="0" i="0">
                <a:solidFill>
                  <a:schemeClr val="tx1"/>
                </a:solidFill>
                <a:latin typeface="IBM Plex Sans Light" panose="020B0403050203000203" pitchFamily="34" charset="0"/>
              </a:defRPr>
            </a:lvl3pPr>
            <a:lvl4pPr marL="438830" indent="-14627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345618860"/>
      </p:ext>
    </p:extLst>
  </p:cSld>
  <p:clrMapOvr>
    <a:masterClrMapping/>
  </p:clrMapOvr>
  <p:transition spd="med"/>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1"/>
            <a:ext cx="4949826" cy="5335590"/>
          </a:xfrm>
        </p:spPr>
        <p:txBody>
          <a:bodyPr/>
          <a:lstStyle>
            <a:lvl1pPr>
              <a:lnSpc>
                <a:spcPct val="100000"/>
              </a:lnSpc>
              <a:defRPr sz="8598"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2"/>
            <a:ext cx="11049000" cy="5335588"/>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8" indent="-327538">
              <a:lnSpc>
                <a:spcPct val="100000"/>
              </a:lnSpc>
              <a:spcBef>
                <a:spcPts val="0"/>
              </a:spcBef>
              <a:defRPr sz="8598" b="0" i="0">
                <a:solidFill>
                  <a:schemeClr val="tx1"/>
                </a:solidFill>
                <a:latin typeface="IBM Plex Sans Light" panose="020B0403050203000203" pitchFamily="34" charset="0"/>
              </a:defRPr>
            </a:lvl2pPr>
            <a:lvl3pPr marL="658676" indent="-327538">
              <a:lnSpc>
                <a:spcPct val="100000"/>
              </a:lnSpc>
              <a:spcBef>
                <a:spcPts val="0"/>
              </a:spcBef>
              <a:defRPr sz="8598" b="0" i="0">
                <a:solidFill>
                  <a:schemeClr val="tx1"/>
                </a:solidFill>
                <a:latin typeface="IBM Plex Sans Light" panose="020B0403050203000203" pitchFamily="34" charset="0"/>
              </a:defRPr>
            </a:lvl3pPr>
            <a:lvl4pPr marL="986214" indent="-327538">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598" b="0" i="0">
                <a:solidFill>
                  <a:schemeClr val="accent1"/>
                </a:solidFill>
                <a:latin typeface="IBM Plex Sans Light" panose="020B0403050203000203" pitchFamily="34" charset="0"/>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8" indent="-327538">
              <a:lnSpc>
                <a:spcPct val="100000"/>
              </a:lnSpc>
              <a:spcBef>
                <a:spcPts val="0"/>
              </a:spcBef>
              <a:defRPr sz="8598" b="0" i="0">
                <a:solidFill>
                  <a:schemeClr val="tx1"/>
                </a:solidFill>
                <a:latin typeface="IBM Plex Sans Light" panose="020B0403050203000203" pitchFamily="34" charset="0"/>
              </a:defRPr>
            </a:lvl2pPr>
            <a:lvl3pPr marL="658676" indent="-327538">
              <a:lnSpc>
                <a:spcPct val="100000"/>
              </a:lnSpc>
              <a:spcBef>
                <a:spcPts val="0"/>
              </a:spcBef>
              <a:defRPr sz="8598" b="0" i="0">
                <a:solidFill>
                  <a:schemeClr val="tx1"/>
                </a:solidFill>
                <a:latin typeface="IBM Plex Sans Light" panose="020B0403050203000203" pitchFamily="34" charset="0"/>
              </a:defRPr>
            </a:lvl3pPr>
            <a:lvl4pPr marL="986214" indent="-327538">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281294630"/>
      </p:ext>
    </p:extLst>
  </p:cSld>
  <p:clrMapOvr>
    <a:masterClrMapping/>
  </p:clrMapOvr>
  <p:transition spd="med"/>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5"/>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9"/>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94297490"/>
      </p:ext>
    </p:extLst>
  </p:cSld>
  <p:clrMapOvr>
    <a:masterClrMapping/>
  </p:clrMapOvr>
  <p:transition spd="med"/>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5"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9673370"/>
      </p:ext>
    </p:extLst>
  </p:cSld>
  <p:clrMapOvr>
    <a:masterClrMapping/>
  </p:clrMapOvr>
  <p:transition spd="med"/>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2"/>
            <a:ext cx="4956175" cy="1525588"/>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46" indent="-182846">
              <a:lnSpc>
                <a:spcPct val="100000"/>
              </a:lnSpc>
              <a:spcBef>
                <a:spcPts val="0"/>
              </a:spcBef>
              <a:defRPr sz="2000" b="0" i="0">
                <a:solidFill>
                  <a:schemeClr val="tx1"/>
                </a:solidFill>
                <a:latin typeface="IBM Plex Sans Light" panose="020B0403050203000203" pitchFamily="34" charset="0"/>
              </a:defRPr>
            </a:lvl2pPr>
            <a:lvl3pPr marL="365692" indent="-182846">
              <a:lnSpc>
                <a:spcPct val="100000"/>
              </a:lnSpc>
              <a:spcBef>
                <a:spcPts val="0"/>
              </a:spcBef>
              <a:defRPr sz="2000" b="0" i="0">
                <a:solidFill>
                  <a:schemeClr val="tx1"/>
                </a:solidFill>
                <a:latin typeface="IBM Plex Sans Light" panose="020B0403050203000203" pitchFamily="34" charset="0"/>
              </a:defRPr>
            </a:lvl3pPr>
            <a:lvl4pPr marL="548538" indent="-182846">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5"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1327607"/>
      </p:ext>
    </p:extLst>
  </p:cSld>
  <p:clrMapOvr>
    <a:masterClrMapping/>
  </p:clrMapOvr>
  <p:transition spd="med"/>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1485563"/>
      </p:ext>
    </p:extLst>
  </p:cSld>
  <p:clrMapOvr>
    <a:masterClrMapping/>
  </p:clrMapOvr>
  <p:transition spd="med"/>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3" y="3429001"/>
            <a:ext cx="5585095" cy="4453270"/>
          </a:xfrm>
          <a:prstGeom prst="rect">
            <a:avLst/>
          </a:prstGeom>
        </p:spPr>
        <p:txBody>
          <a:bodyPr/>
          <a:lstStyle>
            <a:lvl1pPr>
              <a:lnSpc>
                <a:spcPct val="100000"/>
              </a:lnSpc>
              <a:spcBef>
                <a:spcPts val="0"/>
              </a:spcBef>
              <a:defRPr sz="6398"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6" y="1711000"/>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31" y="171100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4" y="171100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8"/>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30"/>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5"/>
            <a:ext cx="0" cy="882454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7"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8824863"/>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919835281"/>
      </p:ext>
    </p:extLst>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1"/>
            <a:ext cx="1018384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391557"/>
      </p:ext>
    </p:extLst>
  </p:cSld>
  <p:clrMapOvr>
    <a:masterClrMapping/>
  </p:clrMapOvr>
  <p:transition spd="med"/>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3"/>
            <a:ext cx="7424927" cy="1906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2"/>
            <a:ext cx="1018384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4" y="3429002"/>
            <a:ext cx="1018384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62620567"/>
      </p:ext>
    </p:extLst>
  </p:cSld>
  <p:clrMapOvr>
    <a:masterClrMapping/>
  </p:clrMapOvr>
  <p:transition spd="med"/>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8"/>
            <a:ext cx="4963924" cy="11431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1" y="384044"/>
            <a:ext cx="4963924" cy="114315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4806990"/>
      </p:ext>
    </p:extLst>
  </p:cSld>
  <p:clrMapOvr>
    <a:masterClrMapping/>
  </p:clrMapOvr>
  <p:transition spd="med"/>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0"/>
            <a:ext cx="4953001"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8"/>
            <a:ext cx="4963924" cy="11431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1" y="384044"/>
            <a:ext cx="4963924" cy="114315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62487"/>
      </p:ext>
    </p:extLst>
  </p:cSld>
  <p:clrMapOvr>
    <a:masterClrMapping/>
  </p:clrMapOvr>
  <p:transition spd="med"/>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2" y="3429002"/>
            <a:ext cx="496392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2" y="384050"/>
            <a:ext cx="4963924" cy="1525588"/>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1" y="384050"/>
            <a:ext cx="4963924" cy="1525588"/>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0347951"/>
      </p:ext>
    </p:extLst>
  </p:cSld>
  <p:clrMapOvr>
    <a:masterClrMapping/>
  </p:clrMapOvr>
  <p:transition spd="med"/>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0"/>
            <a:ext cx="4949826" cy="4573588"/>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2" y="3429002"/>
            <a:ext cx="4963924" cy="8572500"/>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500"/>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2" y="384050"/>
            <a:ext cx="4963924" cy="1525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1" y="384050"/>
            <a:ext cx="4963924" cy="1525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3232535"/>
      </p:ext>
    </p:extLst>
  </p:cSld>
  <p:clrMapOvr>
    <a:masterClrMapping/>
  </p:clrMapOvr>
  <p:transition spd="med"/>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4039366"/>
      </p:ext>
    </p:extLst>
  </p:cSld>
  <p:clrMapOvr>
    <a:masterClrMapping/>
  </p:clrMapOvr>
  <p:transition spd="med"/>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5" y="2456595"/>
            <a:ext cx="6670674" cy="3067902"/>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8"/>
            <a:ext cx="6670674" cy="3067896"/>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7"/>
            <a:ext cx="6670674" cy="3067894"/>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8035235"/>
      </p:ext>
    </p:extLst>
  </p:cSld>
  <p:clrMapOvr>
    <a:masterClrMapping/>
  </p:clrMapOvr>
  <p:transition spd="med"/>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1"/>
            <a:ext cx="4956175" cy="1141414"/>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46225537"/>
      </p:ext>
    </p:extLst>
  </p:cSld>
  <p:clrMapOvr>
    <a:masterClrMapping/>
  </p:clrMapOvr>
  <p:transition spd="med"/>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48"/>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372539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dirty="0"/>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36832373"/>
      </p:ext>
    </p:extLst>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0"/>
            <a:ext cx="4956175"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30"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30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3706048"/>
      </p:ext>
    </p:extLst>
  </p:cSld>
  <p:clrMapOvr>
    <a:masterClrMapping/>
  </p:clrMapOvr>
  <p:transition spd="med"/>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30"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30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8202831"/>
      </p:ext>
    </p:extLst>
  </p:cSld>
  <p:clrMapOvr>
    <a:masterClrMapping/>
  </p:clrMapOvr>
  <p:transition spd="med"/>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4573590"/>
          </a:xfrm>
        </p:spPr>
        <p:txBody>
          <a:bodyPr/>
          <a:lstStyle>
            <a:lvl1pPr>
              <a:lnSpc>
                <a:spcPct val="100000"/>
              </a:lnSpc>
              <a:defRPr sz="6398"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5"/>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8762938"/>
      </p:ext>
    </p:extLst>
  </p:cSld>
  <p:clrMapOvr>
    <a:masterClrMapping/>
  </p:clrMapOvr>
  <p:transition spd="med"/>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30" y="1427412"/>
            <a:ext cx="4963924" cy="37160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1" y="1427413"/>
            <a:ext cx="4963924" cy="371607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30" y="7518834"/>
            <a:ext cx="4963924" cy="372065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1" y="7518836"/>
            <a:ext cx="4963924" cy="37206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9" y="1427408"/>
            <a:ext cx="4963924" cy="371608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9" y="7518837"/>
            <a:ext cx="4963924" cy="372065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4922847"/>
      </p:ext>
    </p:extLst>
  </p:cSld>
  <p:clrMapOvr>
    <a:masterClrMapping/>
  </p:clrMapOvr>
  <p:transition spd="med"/>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8" y="6665976"/>
            <a:ext cx="4963924" cy="495451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9" y="6667501"/>
            <a:ext cx="4963924" cy="495299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8348479"/>
      </p:ext>
    </p:extLst>
  </p:cSld>
  <p:clrMapOvr>
    <a:masterClrMapping/>
  </p:clrMapOvr>
  <p:transition spd="med"/>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1"/>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6"/>
            <a:ext cx="5026140" cy="495451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9"/>
            <a:ext cx="5026140" cy="495451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8" y="6701424"/>
            <a:ext cx="5026140" cy="491906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7"/>
            <a:ext cx="4978776"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2"/>
            <a:ext cx="4978776" cy="514508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8134465"/>
      </p:ext>
    </p:extLst>
  </p:cSld>
  <p:clrMapOvr>
    <a:masterClrMapping/>
  </p:clrMapOvr>
  <p:transition spd="med"/>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92717347"/>
      </p:ext>
    </p:extLst>
  </p:cSld>
  <p:clrMapOvr>
    <a:masterClrMapping/>
  </p:clrMapOvr>
  <p:transition spd="med"/>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3"/>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116629"/>
      </p:ext>
    </p:extLst>
  </p:cSld>
  <p:clrMapOvr>
    <a:masterClrMapping/>
  </p:clrMapOvr>
  <p:transition spd="med"/>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3"/>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70"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0712383"/>
      </p:ext>
    </p:extLst>
  </p:cSld>
  <p:clrMapOvr>
    <a:masterClrMapping/>
  </p:clrMapOvr>
  <p:transition spd="med"/>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29"/>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5629821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424984172"/>
      </p:ext>
    </p:extLst>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29"/>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98140116"/>
      </p:ext>
    </p:extLst>
  </p:cSld>
  <p:clrMapOvr>
    <a:masterClrMapping/>
  </p:clrMapOvr>
  <p:transition spd="med"/>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5"/>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7"/>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901" y="6117125"/>
            <a:ext cx="2328217"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901" y="9525001"/>
            <a:ext cx="2328217"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901" y="2646073"/>
            <a:ext cx="2328217"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6"/>
            <a:ext cx="5756495" cy="252462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6"/>
            <a:ext cx="5756495"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5" y="9525000"/>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90" y="6144325"/>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90" y="95522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90" y="2646073"/>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9"/>
            <a:ext cx="229107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7"/>
            <a:ext cx="229107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1"/>
            <a:ext cx="229107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9" y="2667002"/>
            <a:ext cx="5843619" cy="252462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9" y="6165252"/>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9" y="9573128"/>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41643337"/>
      </p:ext>
    </p:extLst>
  </p:cSld>
  <p:clrMapOvr>
    <a:masterClrMapping/>
  </p:clrMapOvr>
  <p:transition spd="med"/>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2053700"/>
      </p:ext>
    </p:extLst>
  </p:cSld>
  <p:clrMapOvr>
    <a:masterClrMapping/>
  </p:clrMapOvr>
  <p:transition spd="med"/>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6975614"/>
      </p:ext>
    </p:extLst>
  </p:cSld>
  <p:clrMapOvr>
    <a:masterClrMapping/>
  </p:clrMapOvr>
  <p:transition spd="med"/>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2"/>
            <a:ext cx="4949826" cy="152704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161156"/>
      </p:ext>
    </p:extLst>
  </p:cSld>
  <p:clrMapOvr>
    <a:masterClrMapping/>
  </p:clrMapOvr>
  <p:transition spd="med"/>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8282343"/>
      </p:ext>
    </p:extLst>
  </p:cSld>
  <p:clrMapOvr>
    <a:masterClrMapping/>
  </p:clrMapOvr>
  <p:transition spd="med"/>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303966141"/>
      </p:ext>
    </p:extLst>
  </p:cSld>
  <p:clrMapOvr>
    <a:masterClrMapping/>
  </p:clrMapOvr>
  <p:transition spd="med"/>
</p:sldLayout>
</file>

<file path=ppt/slideLayouts/slideLayout1377.xml><?xml version="1.0" encoding="utf-8"?>
<p:sldLayout xmlns:a="http://schemas.openxmlformats.org/drawingml/2006/main" xmlns:r="http://schemas.openxmlformats.org/officeDocument/2006/relationships" xmlns:p="http://schemas.openxmlformats.org/presentationml/2006/main"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49"/>
            <a:ext cx="11039475"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3"/>
            <a:ext cx="4953003"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7" y="576073"/>
            <a:ext cx="4959350"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8034112"/>
      </p:ext>
    </p:extLst>
  </p:cSld>
  <p:clrMapOvr>
    <a:masterClrMapping/>
  </p:clrMapOvr>
  <p:transition spd="med"/>
</p:sldLayout>
</file>

<file path=ppt/slideLayouts/slideLayout1378.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6"/>
            <a:ext cx="3460733" cy="1380616"/>
          </a:xfrm>
          <a:prstGeom prst="rect">
            <a:avLst/>
          </a:prstGeom>
        </p:spPr>
      </p:pic>
    </p:spTree>
    <p:extLst>
      <p:ext uri="{BB962C8B-B14F-4D97-AF65-F5344CB8AC3E}">
        <p14:creationId xmlns:p14="http://schemas.microsoft.com/office/powerpoint/2010/main" val="370761298"/>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356917395"/>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70699808"/>
      </p:ext>
    </p:extLst>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55065534"/>
      </p:ext>
    </p:extLst>
  </p:cSld>
  <p:clrMapOvr>
    <a:masterClrMapping/>
  </p:clrMapOvr>
  <p:transition spd="med"/>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578404545"/>
      </p:ext>
    </p:extLst>
  </p:cSld>
  <p:clrMapOvr>
    <a:masterClrMapping/>
  </p:clrMapOvr>
  <p:transition spd="med"/>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565057896"/>
      </p:ext>
    </p:extLst>
  </p:cSld>
  <p:clrMapOvr>
    <a:masterClrMapping/>
  </p:clrMapOvr>
  <p:transition spd="med"/>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616738384"/>
      </p:ext>
    </p:extLst>
  </p:cSld>
  <p:clrMapOvr>
    <a:masterClrMapping/>
  </p:clrMapOvr>
  <p:transition spd="med"/>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040214559"/>
      </p:ext>
    </p:extLst>
  </p:cSld>
  <p:clrMapOvr>
    <a:masterClrMapping/>
  </p:clrMapOvr>
  <p:transition spd="med"/>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275507483"/>
      </p:ext>
    </p:extLst>
  </p:cSld>
  <p:clrMapOvr>
    <a:masterClrMapping/>
  </p:clrMapOvr>
  <p:transition spd="med"/>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677393942"/>
      </p:ext>
    </p:extLst>
  </p:cSld>
  <p:clrMapOvr>
    <a:masterClrMapping/>
  </p:clrMapOvr>
  <p:transition spd="med"/>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60933204"/>
      </p:ext>
    </p:extLst>
  </p:cSld>
  <p:clrMapOvr>
    <a:masterClrMapping/>
  </p:clrMapOvr>
  <p:transition spd="med"/>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25532809"/>
      </p:ext>
    </p:extLst>
  </p:cSld>
  <p:clrMapOvr>
    <a:masterClrMapping/>
  </p:clrMapOvr>
  <p:transition spd="med"/>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6463901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53587701"/>
      </p:ext>
    </p:extLst>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069412644"/>
      </p:ext>
    </p:extLst>
  </p:cSld>
  <p:clrMapOvr>
    <a:masterClrMapping/>
  </p:clrMapOvr>
  <p:transition spd="med"/>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48786764"/>
      </p:ext>
    </p:extLst>
  </p:cSld>
  <p:clrMapOvr>
    <a:masterClrMapping/>
  </p:clrMapOvr>
  <p:transition spd="med"/>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199673261"/>
      </p:ext>
    </p:extLst>
  </p:cSld>
  <p:clrMapOvr>
    <a:masterClrMapping/>
  </p:clrMapOvr>
  <p:transition spd="med"/>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547082488"/>
      </p:ext>
    </p:extLst>
  </p:cSld>
  <p:clrMapOvr>
    <a:masterClrMapping/>
  </p:clrMapOvr>
  <p:transition spd="med"/>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849286338"/>
      </p:ext>
    </p:extLst>
  </p:cSld>
  <p:clrMapOvr>
    <a:masterClrMapping/>
  </p:clrMapOvr>
  <p:transition spd="med"/>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367087468"/>
      </p:ext>
    </p:extLst>
  </p:cSld>
  <p:clrMapOvr>
    <a:masterClrMapping/>
  </p:clrMapOvr>
  <p:transition spd="med"/>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00150949"/>
      </p:ext>
    </p:extLst>
  </p:cSld>
  <p:clrMapOvr>
    <a:masterClrMapping/>
  </p:clrMapOvr>
  <p:transition spd="med"/>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8090400"/>
      </p:ext>
    </p:extLst>
  </p:cSld>
  <p:clrMapOvr>
    <a:masterClrMapping/>
  </p:clrMapOvr>
  <p:transition spd="med"/>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9823630"/>
      </p:ext>
    </p:extLst>
  </p:cSld>
  <p:clrMapOvr>
    <a:masterClrMapping/>
  </p:clrMapOvr>
  <p:transition spd="med"/>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235965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9321535"/>
      </p:ext>
    </p:extLst>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56264133"/>
      </p:ext>
    </p:extLst>
  </p:cSld>
  <p:clrMapOvr>
    <a:masterClrMapping/>
  </p:clrMapOvr>
  <p:transition spd="med"/>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8725755"/>
      </p:ext>
    </p:extLst>
  </p:cSld>
  <p:clrMapOvr>
    <a:masterClrMapping/>
  </p:clrMapOvr>
  <p:transition spd="med"/>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07609181"/>
      </p:ext>
    </p:extLst>
  </p:cSld>
  <p:clrMapOvr>
    <a:masterClrMapping/>
  </p:clrMapOvr>
  <p:transition spd="med"/>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3608001"/>
      </p:ext>
    </p:extLst>
  </p:cSld>
  <p:clrMapOvr>
    <a:masterClrMapping/>
  </p:clrMapOvr>
  <p:transition spd="med"/>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8220926"/>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9570902"/>
      </p:ext>
    </p:extLst>
  </p:cSld>
  <p:clrMapOvr>
    <a:masterClrMapping/>
  </p:clrMapOvr>
  <p:transition spd="med"/>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6470450"/>
      </p:ext>
    </p:extLst>
  </p:cSld>
  <p:clrMapOvr>
    <a:masterClrMapping/>
  </p:clrMapOvr>
  <p:transition spd="med"/>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39135948"/>
      </p:ext>
    </p:extLst>
  </p:cSld>
  <p:clrMapOvr>
    <a:masterClrMapping/>
  </p:clrMapOvr>
  <p:transition spd="med"/>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3981242"/>
      </p:ext>
    </p:extLst>
  </p:cSld>
  <p:clrMapOvr>
    <a:masterClrMapping/>
  </p:clrMapOvr>
  <p:transition spd="med"/>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8243565"/>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6188060"/>
      </p:ext>
    </p:extLst>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6167047"/>
      </p:ext>
    </p:extLst>
  </p:cSld>
  <p:clrMapOvr>
    <a:masterClrMapping/>
  </p:clrMapOvr>
  <p:transition spd="med"/>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0476901"/>
      </p:ext>
    </p:extLst>
  </p:cSld>
  <p:clrMapOvr>
    <a:masterClrMapping/>
  </p:clrMapOvr>
  <p:transition spd="med"/>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6737731"/>
      </p:ext>
    </p:extLst>
  </p:cSld>
  <p:clrMapOvr>
    <a:masterClrMapping/>
  </p:clrMapOvr>
  <p:transition spd="med"/>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85497061"/>
      </p:ext>
    </p:extLst>
  </p:cSld>
  <p:clrMapOvr>
    <a:masterClrMapping/>
  </p:clrMapOvr>
  <p:transition spd="med"/>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15582422"/>
      </p:ext>
    </p:extLst>
  </p:cSld>
  <p:clrMapOvr>
    <a:masterClrMapping/>
  </p:clrMapOvr>
  <p:transition spd="med"/>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51871194"/>
      </p:ext>
    </p:extLst>
  </p:cSld>
  <p:clrMapOvr>
    <a:masterClrMapping/>
  </p:clrMapOvr>
  <p:transition spd="med"/>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961413"/>
      </p:ext>
    </p:extLst>
  </p:cSld>
  <p:clrMapOvr>
    <a:masterClrMapping/>
  </p:clrMapOvr>
  <p:transition spd="med"/>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00708036"/>
      </p:ext>
    </p:extLst>
  </p:cSld>
  <p:clrMapOvr>
    <a:masterClrMapping/>
  </p:clrMapOvr>
  <p:transition spd="med"/>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485792531"/>
      </p:ext>
    </p:extLst>
  </p:cSld>
  <p:clrMapOvr>
    <a:masterClrMapping/>
  </p:clrMapOvr>
  <p:transition spd="med"/>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66787392"/>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357973"/>
      </p:ext>
    </p:extLst>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98601333"/>
      </p:ext>
    </p:extLst>
  </p:cSld>
  <p:clrMapOvr>
    <a:masterClrMapping/>
  </p:clrMapOvr>
  <p:transition spd="med"/>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81739397"/>
      </p:ext>
    </p:extLst>
  </p:cSld>
  <p:clrMapOvr>
    <a:masterClrMapping/>
  </p:clrMapOvr>
  <p:transition spd="med"/>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2340620"/>
      </p:ext>
    </p:extLst>
  </p:cSld>
  <p:clrMapOvr>
    <a:masterClrMapping/>
  </p:clrMapOvr>
  <p:transition spd="med"/>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95676706"/>
      </p:ext>
    </p:extLst>
  </p:cSld>
  <p:clrMapOvr>
    <a:masterClrMapping/>
  </p:clrMapOvr>
  <p:transition spd="med"/>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69276141"/>
      </p:ext>
    </p:extLst>
  </p:cSld>
  <p:clrMapOvr>
    <a:masterClrMapping/>
  </p:clrMapOvr>
  <p:transition spd="med"/>
</p:sldLayout>
</file>

<file path=ppt/slideLayouts/slideLayout142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717544"/>
      </p:ext>
    </p:extLst>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455308"/>
      </p:ext>
    </p:extLst>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152951"/>
      </p:ext>
    </p:extLst>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3504274"/>
      </p:ext>
    </p:extLst>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0"/>
            <a:ext cx="270907" cy="246221"/>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777359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5163831"/>
      </p:ext>
    </p:extLst>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cSld name="title, text (two columns) BLUE">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34EBB2EE-FFEA-4738-BA08-AC6D78C2423E}"/>
              </a:ext>
            </a:extLst>
          </p:cNvPr>
          <p:cNvSpPr/>
          <p:nvPr userDrawn="1"/>
        </p:nvSpPr>
        <p:spPr>
          <a:xfrm>
            <a:off x="12193587" y="0"/>
            <a:ext cx="12193588" cy="13716000"/>
          </a:xfrm>
          <a:prstGeom prst="rect">
            <a:avLst/>
          </a:prstGeom>
          <a:solidFill>
            <a:srgbClr val="E5F6FF"/>
          </a:solidFill>
        </p:spPr>
        <p:txBody>
          <a:bodyPr wrap="square" lIns="0" tIns="0" rIns="0" bIns="0" rtlCol="0" anchor="ctr">
            <a:noAutofit/>
          </a:bodyPr>
          <a:lstStyle/>
          <a:p>
            <a:pPr algn="ctr"/>
            <a:endParaRPr lang="en-US" sz="3200" dirty="0" err="1">
              <a:solidFill>
                <a:srgbClr val="FFFFFF"/>
              </a:solidFill>
              <a:latin typeface="Arial"/>
              <a:cs typeface="Arial"/>
            </a:endParaRPr>
          </a:p>
        </p:txBody>
      </p:sp>
      <p:sp>
        <p:nvSpPr>
          <p:cNvPr id="2" name="Title 1"/>
          <p:cNvSpPr>
            <a:spLocks noGrp="1"/>
          </p:cNvSpPr>
          <p:nvPr>
            <p:ph type="title"/>
          </p:nvPr>
        </p:nvSpPr>
        <p:spPr>
          <a:xfrm>
            <a:off x="609679" y="536448"/>
            <a:ext cx="10974229" cy="2558288"/>
          </a:xfrm>
        </p:spPr>
        <p:txBody>
          <a:bodyPr/>
          <a:lstStyle>
            <a:lvl1pPr>
              <a:defRPr>
                <a:solidFill>
                  <a:schemeClr val="accent3"/>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8" name="Text Placeholder 7"/>
          <p:cNvSpPr>
            <a:spLocks noGrp="1"/>
          </p:cNvSpPr>
          <p:nvPr>
            <p:ph type="body" sz="quarter" idx="12"/>
          </p:nvPr>
        </p:nvSpPr>
        <p:spPr>
          <a:xfrm>
            <a:off x="609679" y="2999235"/>
            <a:ext cx="10974229" cy="9562254"/>
          </a:xfrm>
        </p:spPr>
        <p:txBody>
          <a:bodyPr/>
          <a:lstStyle>
            <a:lvl1pPr>
              <a:spcBef>
                <a:spcPts val="0"/>
              </a:spcBef>
              <a:defRPr sz="373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12803267" y="2999235"/>
            <a:ext cx="10974229" cy="9562254"/>
          </a:xfrm>
        </p:spPr>
        <p:txBody>
          <a:bodyPr/>
          <a:lstStyle>
            <a:lvl1pPr>
              <a:spcBef>
                <a:spcPts val="0"/>
              </a:spcBef>
              <a:defRPr sz="3734">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p:cNvSpPr>
            <a:spLocks noGrp="1"/>
          </p:cNvSpPr>
          <p:nvPr>
            <p:ph type="ftr" sz="quarter" idx="11"/>
          </p:nvPr>
        </p:nvSpPr>
        <p:spPr>
          <a:xfrm>
            <a:off x="609679" y="12874752"/>
            <a:ext cx="17071023" cy="365760"/>
          </a:xfrm>
        </p:spPr>
        <p:txBody>
          <a:bodyPr/>
          <a:lstStyle>
            <a:lvl1pPr>
              <a:defRPr>
                <a:solidFill>
                  <a:schemeClr val="tx1"/>
                </a:solidFill>
              </a:defRPr>
            </a:lvl1pPr>
          </a:lstStyle>
          <a:p>
            <a:r>
              <a:rPr lang="en-US"/>
              <a:t>(c) 2022-2023, IBM Corporation</a:t>
            </a:r>
            <a:endParaRPr lang="en-US" dirty="0"/>
          </a:p>
        </p:txBody>
      </p:sp>
    </p:spTree>
    <p:extLst>
      <p:ext uri="{BB962C8B-B14F-4D97-AF65-F5344CB8AC3E}">
        <p14:creationId xmlns:p14="http://schemas.microsoft.com/office/powerpoint/2010/main" val="3068693625"/>
      </p:ext>
    </p:extLst>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3"/>
            <a:ext cx="23167814" cy="9643534"/>
          </a:xfrm>
        </p:spPr>
        <p:txBody>
          <a:bodyPr/>
          <a:lstStyle>
            <a:lvl1pPr marL="719648" indent="-719648">
              <a:buFont typeface="Arial" panose="020B0604020202020204" pitchFamily="34" charset="0"/>
              <a:buChar char="•"/>
              <a:defRPr sz="5334"/>
            </a:lvl1pPr>
            <a:lvl2pPr marL="1680592" indent="-702716">
              <a:defRPr sz="4266"/>
            </a:lvl2pPr>
            <a:lvl3pPr marL="2142014" indent="-461424">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93496"/>
      </p:ext>
    </p:extLst>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20" y="12547343"/>
            <a:ext cx="1391079" cy="554954"/>
          </a:xfrm>
          <a:prstGeom prst="rect">
            <a:avLst/>
          </a:prstGeom>
        </p:spPr>
      </p:pic>
    </p:spTree>
    <p:extLst>
      <p:ext uri="{BB962C8B-B14F-4D97-AF65-F5344CB8AC3E}">
        <p14:creationId xmlns:p14="http://schemas.microsoft.com/office/powerpoint/2010/main" val="4115475975"/>
      </p:ext>
    </p:extLst>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3" y="1221"/>
            <a:ext cx="24387173" cy="13713554"/>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917383507"/>
      </p:ext>
    </p:extLst>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2212805844"/>
      </p:ext>
    </p:extLst>
  </p:cSld>
  <p:clrMapOvr>
    <a:masterClrMapping/>
  </p:clrMapOvr>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3008657"/>
      </p:ext>
    </p:extLst>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1464412"/>
      </p:ext>
    </p:extLst>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4056683"/>
      </p:ext>
    </p:extLst>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8456739"/>
      </p:ext>
    </p:extLst>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74162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594"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036971"/>
      </p:ext>
    </p:extLst>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1178009"/>
      </p:ext>
    </p:extLst>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269891"/>
      </p:ext>
    </p:extLst>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2182762"/>
      </p:ext>
    </p:extLst>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1643238"/>
      </p:ext>
    </p:extLst>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0730422"/>
      </p:ext>
    </p:extLst>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3056916"/>
      </p:ext>
    </p:extLst>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637237"/>
      </p:ext>
    </p:extLst>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7117731"/>
      </p:ext>
    </p:extLst>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6482945"/>
      </p:ext>
    </p:extLst>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24262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630292"/>
      </p:ext>
    </p:extLst>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367966"/>
      </p:ext>
    </p:extLst>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2056880"/>
      </p:ext>
    </p:extLst>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9772481"/>
      </p:ext>
    </p:extLst>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4"/>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6965199"/>
      </p:ext>
    </p:extLst>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031939"/>
      </p:ext>
    </p:extLst>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8026181"/>
      </p:ext>
    </p:extLst>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87362"/>
      </p:ext>
    </p:extLst>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767683"/>
      </p:ext>
    </p:extLst>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2543372"/>
      </p:ext>
    </p:extLst>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44157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310971"/>
      </p:ext>
    </p:extLst>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79917"/>
      </p:ext>
    </p:extLst>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2102108"/>
      </p:ext>
    </p:extLst>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6496650"/>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0971334"/>
      </p:ext>
    </p:extLst>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256002"/>
      </p:ext>
    </p:extLst>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7129123"/>
      </p:ext>
    </p:extLst>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4"/>
            <a:ext cx="3460733" cy="1380616"/>
          </a:xfrm>
          <a:prstGeom prst="rect">
            <a:avLst/>
          </a:prstGeom>
        </p:spPr>
      </p:pic>
    </p:spTree>
    <p:extLst>
      <p:ext uri="{BB962C8B-B14F-4D97-AF65-F5344CB8AC3E}">
        <p14:creationId xmlns:p14="http://schemas.microsoft.com/office/powerpoint/2010/main" val="231656256"/>
      </p:ext>
    </p:extLst>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29" cy="1380616"/>
          </a:xfrm>
          <a:prstGeom prst="rect">
            <a:avLst/>
          </a:prstGeom>
        </p:spPr>
      </p:pic>
    </p:spTree>
    <p:extLst>
      <p:ext uri="{BB962C8B-B14F-4D97-AF65-F5344CB8AC3E}">
        <p14:creationId xmlns:p14="http://schemas.microsoft.com/office/powerpoint/2010/main" val="3311369060"/>
      </p:ext>
    </p:extLst>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1651761233"/>
      </p:ext>
    </p:extLst>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109" y="3429000"/>
            <a:ext cx="4953645"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109" y="441960"/>
            <a:ext cx="4953645" cy="1371600"/>
          </a:xfrm>
        </p:spPr>
        <p:txBody>
          <a:bodyPr t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110" y="12192010"/>
            <a:ext cx="5029857" cy="807720"/>
          </a:xfrm>
        </p:spPr>
        <p:txBody>
          <a:bodyPr tIns="0" anchor="b"/>
          <a:lstStyle>
            <a:lvl1pPr>
              <a:defRPr sz="1334" b="0">
                <a:solidFill>
                  <a:schemeClr val="bg2">
                    <a:alpha val="70000"/>
                  </a:schemeClr>
                </a:solidFill>
              </a:defRPr>
            </a:lvl1pPr>
            <a:lvl2pPr>
              <a:defRPr sz="1502"/>
            </a:lvl2pPr>
            <a:lvl3pPr>
              <a:defRPr sz="1502"/>
            </a:lvl3pPr>
            <a:lvl4pPr>
              <a:defRPr sz="1502"/>
            </a:lvl4pPr>
            <a:lvl5pPr>
              <a:defRPr sz="1502"/>
            </a:lvl5pPr>
          </a:lstStyle>
          <a:p>
            <a:pPr lvl="0"/>
            <a:r>
              <a:rPr lang="en-US" dirty="0"/>
              <a:t>Source: Edit source here</a:t>
            </a:r>
          </a:p>
        </p:txBody>
      </p:sp>
    </p:spTree>
    <p:extLst>
      <p:ext uri="{BB962C8B-B14F-4D97-AF65-F5344CB8AC3E}">
        <p14:creationId xmlns:p14="http://schemas.microsoft.com/office/powerpoint/2010/main" val="11493378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063507"/>
      </p:ext>
    </p:extLst>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241496"/>
      </p:ext>
    </p:extLst>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611198056"/>
      </p:ext>
    </p:extLst>
  </p:cSld>
  <p:clrMapOvr>
    <a:masterClrMapping/>
  </p:clrMapOvr>
  <p:transition spd="med"/>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954051962"/>
      </p:ext>
    </p:extLst>
  </p:cSld>
  <p:clrMapOvr>
    <a:masterClrMapping/>
  </p:clrMapOvr>
  <p:transition spd="med"/>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64251148"/>
      </p:ext>
    </p:extLst>
  </p:cSld>
  <p:clrMapOvr>
    <a:masterClrMapping/>
  </p:clrMapOvr>
  <p:transition spd="med"/>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866205603"/>
      </p:ext>
    </p:extLst>
  </p:cSld>
  <p:clrMapOvr>
    <a:masterClrMapping/>
  </p:clrMapOvr>
  <p:transition spd="med"/>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405219216"/>
      </p:ext>
    </p:extLst>
  </p:cSld>
  <p:clrMapOvr>
    <a:masterClrMapping/>
  </p:clrMapOvr>
  <p:transition spd="med"/>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604920399"/>
      </p:ext>
    </p:extLst>
  </p:cSld>
  <p:clrMapOvr>
    <a:masterClrMapping/>
  </p:clrMapOvr>
  <p:transition spd="med"/>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6026305"/>
      </p:ext>
    </p:extLst>
  </p:cSld>
  <p:clrMapOvr>
    <a:masterClrMapping/>
  </p:clrMapOvr>
  <p:transition spd="med"/>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443451814"/>
      </p:ext>
    </p:extLst>
  </p:cSld>
  <p:clrMapOvr>
    <a:masterClrMapping/>
  </p:clrMapOvr>
  <p:transition spd="med"/>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12511188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621054"/>
      </p:ext>
    </p:extLst>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468610015"/>
      </p:ext>
    </p:extLst>
  </p:cSld>
  <p:clrMapOvr>
    <a:masterClrMapping/>
  </p:clrMapOvr>
  <p:transition spd="med"/>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84717798"/>
      </p:ext>
    </p:extLst>
  </p:cSld>
  <p:clrMapOvr>
    <a:masterClrMapping/>
  </p:clrMapOvr>
  <p:transition spd="med"/>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51684718"/>
      </p:ext>
    </p:extLst>
  </p:cSld>
  <p:clrMapOvr>
    <a:masterClrMapping/>
  </p:clrMapOvr>
  <p:transition spd="med"/>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570242552"/>
      </p:ext>
    </p:extLst>
  </p:cSld>
  <p:clrMapOvr>
    <a:masterClrMapping/>
  </p:clrMapOvr>
  <p:transition spd="med"/>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51857326"/>
      </p:ext>
    </p:extLst>
  </p:cSld>
  <p:clrMapOvr>
    <a:masterClrMapping/>
  </p:clrMapOvr>
  <p:transition spd="med"/>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93934899"/>
      </p:ext>
    </p:extLst>
  </p:cSld>
  <p:clrMapOvr>
    <a:masterClrMapping/>
  </p:clrMapOvr>
  <p:transition spd="med"/>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2944545"/>
      </p:ext>
    </p:extLst>
  </p:cSld>
  <p:clrMapOvr>
    <a:masterClrMapping/>
  </p:clrMapOvr>
  <p:transition spd="med"/>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999539091"/>
      </p:ext>
    </p:extLst>
  </p:cSld>
  <p:clrMapOvr>
    <a:masterClrMapping/>
  </p:clrMapOvr>
  <p:transition spd="med"/>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892494785"/>
      </p:ext>
    </p:extLst>
  </p:cSld>
  <p:clrMapOvr>
    <a:masterClrMapping/>
  </p:clrMapOvr>
  <p:transition spd="med"/>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65826"/>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9739001"/>
      </p:ext>
    </p:extLst>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4407097"/>
      </p:ext>
    </p:extLst>
  </p:cSld>
  <p:clrMapOvr>
    <a:masterClrMapping/>
  </p:clrMapOvr>
  <p:transition spd="med"/>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83140282"/>
      </p:ext>
    </p:extLst>
  </p:cSld>
  <p:clrMapOvr>
    <a:masterClrMapping/>
  </p:clrMapOvr>
  <p:transition spd="med"/>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8492795"/>
      </p:ext>
    </p:extLst>
  </p:cSld>
  <p:clrMapOvr>
    <a:masterClrMapping/>
  </p:clrMapOvr>
  <p:transition spd="med"/>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86840326"/>
      </p:ext>
    </p:extLst>
  </p:cSld>
  <p:clrMapOvr>
    <a:masterClrMapping/>
  </p:clrMapOvr>
  <p:transition spd="med"/>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7794236"/>
      </p:ext>
    </p:extLst>
  </p:cSld>
  <p:clrMapOvr>
    <a:masterClrMapping/>
  </p:clrMapOvr>
  <p:transition spd="med"/>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2203500"/>
      </p:ext>
    </p:extLst>
  </p:cSld>
  <p:clrMapOvr>
    <a:masterClrMapping/>
  </p:clrMapOvr>
  <p:transition spd="med"/>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00165288"/>
      </p:ext>
    </p:extLst>
  </p:cSld>
  <p:clrMapOvr>
    <a:masterClrMapping/>
  </p:clrMapOvr>
  <p:transition spd="med"/>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41100011"/>
      </p:ext>
    </p:extLst>
  </p:cSld>
  <p:clrMapOvr>
    <a:masterClrMapping/>
  </p:clrMapOvr>
  <p:transition spd="med"/>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39635950"/>
      </p:ext>
    </p:extLst>
  </p:cSld>
  <p:clrMapOvr>
    <a:masterClrMapping/>
  </p:clrMapOvr>
  <p:transition spd="med"/>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676798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289050"/>
      </p:ext>
    </p:extLst>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1726975"/>
      </p:ext>
    </p:extLst>
  </p:cSld>
  <p:clrMapOvr>
    <a:masterClrMapping/>
  </p:clrMapOvr>
  <p:transition spd="med"/>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9316728"/>
      </p:ext>
    </p:extLst>
  </p:cSld>
  <p:clrMapOvr>
    <a:masterClrMapping/>
  </p:clrMapOvr>
  <p:transition spd="med"/>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4170457"/>
      </p:ext>
    </p:extLst>
  </p:cSld>
  <p:clrMapOvr>
    <a:masterClrMapping/>
  </p:clrMapOvr>
  <p:transition spd="med"/>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08745031"/>
      </p:ext>
    </p:extLst>
  </p:cSld>
  <p:clrMapOvr>
    <a:masterClrMapping/>
  </p:clrMapOvr>
  <p:transition spd="med"/>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0978903"/>
      </p:ext>
    </p:extLst>
  </p:cSld>
  <p:clrMapOvr>
    <a:masterClrMapping/>
  </p:clrMapOvr>
  <p:transition spd="med"/>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65003019"/>
      </p:ext>
    </p:extLst>
  </p:cSld>
  <p:clrMapOvr>
    <a:masterClrMapping/>
  </p:clrMapOvr>
  <p:transition spd="med"/>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84820729"/>
      </p:ext>
    </p:extLst>
  </p:cSld>
  <p:clrMapOvr>
    <a:masterClrMapping/>
  </p:clrMapOvr>
  <p:transition spd="med"/>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1291019"/>
      </p:ext>
    </p:extLst>
  </p:cSld>
  <p:clrMapOvr>
    <a:masterClrMapping/>
  </p:clrMapOvr>
  <p:transition spd="med"/>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70111325"/>
      </p:ext>
    </p:extLst>
  </p:cSld>
  <p:clrMapOvr>
    <a:masterClrMapping/>
  </p:clrMapOvr>
  <p:transition spd="med"/>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9242205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3972539"/>
      </p:ext>
    </p:extLst>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97184602"/>
      </p:ext>
    </p:extLst>
  </p:cSld>
  <p:clrMapOvr>
    <a:masterClrMapping/>
  </p:clrMapOvr>
  <p:transition spd="med"/>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99238186"/>
      </p:ext>
    </p:extLst>
  </p:cSld>
  <p:clrMapOvr>
    <a:masterClrMapping/>
  </p:clrMapOvr>
  <p:transition spd="med"/>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8972120"/>
      </p:ext>
    </p:extLst>
  </p:cSld>
  <p:clrMapOvr>
    <a:masterClrMapping/>
  </p:clrMapOvr>
  <p:transition spd="med"/>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6323320"/>
      </p:ext>
    </p:extLst>
  </p:cSld>
  <p:clrMapOvr>
    <a:masterClrMapping/>
  </p:clrMapOvr>
  <p:transition spd="med"/>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8816733"/>
      </p:ext>
    </p:extLst>
  </p:cSld>
  <p:clrMapOvr>
    <a:masterClrMapping/>
  </p:clrMapOvr>
  <p:transition spd="med"/>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529666"/>
      </p:ext>
    </p:extLst>
  </p:cSld>
  <p:clrMapOvr>
    <a:masterClrMapping/>
  </p:clrMapOvr>
  <p:transition spd="med"/>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139532538"/>
      </p:ext>
    </p:extLst>
  </p:cSld>
  <p:clrMapOvr>
    <a:masterClrMapping/>
  </p:clrMapOvr>
  <p:transition spd="med"/>
</p:sldLayout>
</file>

<file path=ppt/slideLayouts/slideLayout1517.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0631197"/>
      </p:ext>
    </p:extLst>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1042777"/>
      </p:ext>
    </p:extLst>
  </p:cSld>
  <p:clrMapOvr>
    <a:masterClrMapping/>
  </p:clrMapOvr>
  <p:transition spd="med"/>
</p:sldLayout>
</file>

<file path=ppt/slideLayouts/slideLayout1519.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250545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9216184"/>
      </p:ext>
    </p:extLst>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2360977648"/>
      </p:ext>
    </p:extLst>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95161684"/>
      </p:ext>
    </p:extLst>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15415561"/>
      </p:ext>
    </p:extLst>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4418223"/>
      </p:ext>
    </p:extLst>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1414504"/>
      </p:ext>
    </p:extLst>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0920015"/>
      </p:ext>
    </p:extLst>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731115"/>
      </p:ext>
    </p:extLst>
  </p:cSld>
  <p:clrMapOvr>
    <a:masterClrMapping/>
  </p:clrMapOvr>
  <p:transition spd="med"/>
</p:sldLayout>
</file>

<file path=ppt/slideLayouts/slideLayout1527.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643733"/>
      </p:ext>
    </p:extLst>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490486162"/>
      </p:ext>
    </p:extLst>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2"/>
            <a:ext cx="23167814" cy="9643533"/>
          </a:xfrm>
        </p:spPr>
        <p:txBody>
          <a:bodyPr/>
          <a:lstStyle>
            <a:lvl1pPr marL="719676" indent="-719676">
              <a:buFont typeface="Arial" panose="020B0604020202020204" pitchFamily="34" charset="0"/>
              <a:buChar char="•"/>
              <a:defRPr sz="5333"/>
            </a:lvl1pPr>
            <a:lvl2pPr marL="1680656" indent="-702742">
              <a:defRPr sz="4267"/>
            </a:lvl2pPr>
            <a:lvl3pPr marL="2142093" indent="-461440">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23506410" y="12900740"/>
            <a:ext cx="270907" cy="246221"/>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37644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9130789"/>
      </p:ext>
    </p:extLst>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480767584"/>
      </p:ext>
    </p:extLst>
  </p:cSld>
  <p:clrMapOvr>
    <a:masterClrMapping/>
  </p:clrMapOvr>
  <p:transition spd="med"/>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480904362"/>
      </p:ext>
    </p:extLst>
  </p:cSld>
  <p:clrMapOvr>
    <a:masterClrMapping/>
  </p:clrMapOvr>
  <p:transition spd="med"/>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3430652134"/>
      </p:ext>
    </p:extLst>
  </p:cSld>
  <p:clrMapOvr>
    <a:masterClrMapping/>
  </p:clrMapOvr>
  <p:transition spd="med"/>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913804488"/>
      </p:ext>
    </p:extLst>
  </p:cSld>
  <p:clrMapOvr>
    <a:masterClrMapping/>
  </p:clrMapOvr>
  <p:transition spd="med"/>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3792998385"/>
      </p:ext>
    </p:extLst>
  </p:cSld>
  <p:clrMapOvr>
    <a:masterClrMapping/>
  </p:clrMapOvr>
  <p:transition spd="med"/>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3462536580"/>
      </p:ext>
    </p:extLst>
  </p:cSld>
  <p:clrMapOvr>
    <a:masterClrMapping/>
  </p:clrMapOvr>
  <p:transition spd="med"/>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5"/>
            <a:ext cx="4949826"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0106825"/>
      </p:ext>
    </p:extLst>
  </p:cSld>
  <p:clrMapOvr>
    <a:masterClrMapping/>
  </p:clrMapOvr>
  <p:transition spd="med"/>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41946307"/>
      </p:ext>
    </p:extLst>
  </p:cSld>
  <p:clrMapOvr>
    <a:masterClrMapping/>
  </p:clrMapOvr>
  <p:transition spd="med"/>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7470587"/>
      </p:ext>
    </p:extLst>
  </p:cSld>
  <p:clrMapOvr>
    <a:masterClrMapping/>
  </p:clrMapOvr>
  <p:transition spd="med"/>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077457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6795322"/>
      </p:ext>
    </p:extLst>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4179828"/>
      </p:ext>
    </p:extLst>
  </p:cSld>
  <p:clrMapOvr>
    <a:masterClrMapping/>
  </p:clrMapOvr>
  <p:transition spd="med"/>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0144152"/>
      </p:ext>
    </p:extLst>
  </p:cSld>
  <p:clrMapOvr>
    <a:masterClrMapping/>
  </p:clrMapOvr>
  <p:transition spd="med"/>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4"/>
            <a:ext cx="4949826" cy="1906589"/>
          </a:xfrm>
        </p:spPr>
        <p:txBody>
          <a:bodyPr/>
          <a:lstStyle>
            <a:lvl1pPr>
              <a:lnSpc>
                <a:spcPct val="90000"/>
              </a:lnSpc>
              <a:defRPr sz="12997">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6"/>
            <a:ext cx="4949826" cy="1903413"/>
          </a:xfrm>
        </p:spPr>
        <p:txBody>
          <a:bodyPr/>
          <a:lstStyle>
            <a:lvl1pPr>
              <a:lnSpc>
                <a:spcPct val="90000"/>
              </a:lnSpc>
              <a:defRPr sz="12997">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1274657"/>
      </p:ext>
    </p:extLst>
  </p:cSld>
  <p:clrMapOvr>
    <a:masterClrMapping/>
  </p:clrMapOvr>
  <p:transition spd="med"/>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5566678"/>
      </p:ext>
    </p:extLst>
  </p:cSld>
  <p:clrMapOvr>
    <a:masterClrMapping/>
  </p:clrMapOvr>
  <p:transition spd="med"/>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8297204"/>
      </p:ext>
    </p:extLst>
  </p:cSld>
  <p:clrMapOvr>
    <a:masterClrMapping/>
  </p:clrMapOvr>
  <p:transition spd="med"/>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8800694"/>
      </p:ext>
    </p:extLst>
  </p:cSld>
  <p:clrMapOvr>
    <a:masterClrMapping/>
  </p:clrMapOvr>
  <p:transition spd="med"/>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71494942"/>
      </p:ext>
    </p:extLst>
  </p:cSld>
  <p:clrMapOvr>
    <a:masterClrMapping/>
  </p:clrMapOvr>
  <p:transition spd="med"/>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5121718"/>
      </p:ext>
    </p:extLst>
  </p:cSld>
  <p:clrMapOvr>
    <a:masterClrMapping/>
  </p:clrMapOvr>
  <p:transition spd="med"/>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0"/>
            <a:ext cx="4942121"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85422508"/>
      </p:ext>
    </p:extLst>
  </p:cSld>
  <p:clrMapOvr>
    <a:masterClrMapping/>
  </p:clrMapOvr>
  <p:transition spd="med"/>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8346904"/>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7609023"/>
      </p:ext>
    </p:extLst>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7537144"/>
      </p:ext>
    </p:extLst>
  </p:cSld>
  <p:clrMapOvr>
    <a:masterClrMapping/>
  </p:clrMapOvr>
  <p:transition spd="med"/>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6307014"/>
      </p:ext>
    </p:extLst>
  </p:cSld>
  <p:clrMapOvr>
    <a:masterClrMapping/>
  </p:clrMapOvr>
  <p:transition spd="med"/>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8458128"/>
      </p:ext>
    </p:extLst>
  </p:cSld>
  <p:clrMapOvr>
    <a:masterClrMapping/>
  </p:clrMapOvr>
  <p:transition spd="med"/>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8257601"/>
      </p:ext>
    </p:extLst>
  </p:cSld>
  <p:clrMapOvr>
    <a:masterClrMapping/>
  </p:clrMapOvr>
  <p:transition spd="med"/>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21618149"/>
      </p:ext>
    </p:extLst>
  </p:cSld>
  <p:clrMapOvr>
    <a:masterClrMapping/>
  </p:clrMapOvr>
  <p:transition spd="med"/>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0176200"/>
      </p:ext>
    </p:extLst>
  </p:cSld>
  <p:clrMapOvr>
    <a:masterClrMapping/>
  </p:clrMapOvr>
  <p:transition spd="med"/>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1"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0949387"/>
      </p:ext>
    </p:extLst>
  </p:cSld>
  <p:clrMapOvr>
    <a:masterClrMapping/>
  </p:clrMapOvr>
  <p:transition spd="med"/>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7660531"/>
      </p:ext>
    </p:extLst>
  </p:cSld>
  <p:clrMapOvr>
    <a:masterClrMapping/>
  </p:clrMapOvr>
  <p:transition spd="med"/>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9882071"/>
      </p:ext>
    </p:extLst>
  </p:cSld>
  <p:clrMapOvr>
    <a:masterClrMapping/>
  </p:clrMapOvr>
  <p:transition spd="med"/>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787416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743592"/>
      </p:ext>
    </p:extLst>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9214854"/>
      </p:ext>
    </p:extLst>
  </p:cSld>
  <p:clrMapOvr>
    <a:masterClrMapping/>
  </p:clrMapOvr>
  <p:transition spd="med"/>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84252991"/>
      </p:ext>
    </p:extLst>
  </p:cSld>
  <p:clrMapOvr>
    <a:masterClrMapping/>
  </p:clrMapOvr>
  <p:transition spd="med"/>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2"/>
            <a:ext cx="402338" cy="403227"/>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2"/>
            <a:ext cx="402338" cy="403227"/>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2"/>
            <a:ext cx="402338" cy="403227"/>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8" cy="403227"/>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2"/>
            <a:ext cx="402338" cy="403227"/>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2"/>
            <a:ext cx="402338" cy="403227"/>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16193850"/>
      </p:ext>
    </p:extLst>
  </p:cSld>
  <p:clrMapOvr>
    <a:masterClrMapping/>
  </p:clrMapOvr>
  <p:transition spd="med"/>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2212056"/>
      </p:ext>
    </p:extLst>
  </p:cSld>
  <p:clrMapOvr>
    <a:masterClrMapping/>
  </p:clrMapOvr>
  <p:transition spd="med"/>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5"/>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5236823"/>
      </p:ext>
    </p:extLst>
  </p:cSld>
  <p:clrMapOvr>
    <a:masterClrMapping/>
  </p:clrMapOvr>
  <p:transition spd="med"/>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3105998185"/>
      </p:ext>
    </p:extLst>
  </p:cSld>
  <p:clrMapOvr>
    <a:masterClrMapping/>
  </p:clrMapOvr>
  <p:transition spd="med"/>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8296076"/>
      </p:ext>
    </p:extLst>
  </p:cSld>
  <p:clrMapOvr>
    <a:masterClrMapping/>
  </p:clrMapOvr>
  <p:transition spd="med"/>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1862615475"/>
      </p:ext>
    </p:extLst>
  </p:cSld>
  <p:clrMapOvr>
    <a:masterClrMapping/>
  </p:clrMapOvr>
  <p:transition spd="med"/>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17499481"/>
      </p:ext>
    </p:extLst>
  </p:cSld>
  <p:clrMapOvr>
    <a:masterClrMapping/>
  </p:clrMapOvr>
  <p:transition spd="med"/>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6"/>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65612933"/>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595733"/>
      </p:ext>
    </p:extLst>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5"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5"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5"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6209676"/>
      </p:ext>
    </p:extLst>
  </p:cSld>
  <p:clrMapOvr>
    <a:masterClrMapping/>
  </p:clrMapOvr>
  <p:transition spd="med"/>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5"/>
            <a:ext cx="17145000" cy="11431589"/>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7732464"/>
      </p:ext>
    </p:extLst>
  </p:cSld>
  <p:clrMapOvr>
    <a:masterClrMapping/>
  </p:clrMapOvr>
  <p:transition spd="med"/>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7339603"/>
      </p:ext>
    </p:extLst>
  </p:cSld>
  <p:clrMapOvr>
    <a:masterClrMapping/>
  </p:clrMapOvr>
  <p:transition spd="med"/>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6332010"/>
      </p:ext>
    </p:extLst>
  </p:cSld>
  <p:clrMapOvr>
    <a:masterClrMapping/>
  </p:clrMapOvr>
  <p:transition spd="med"/>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78443383"/>
      </p:ext>
    </p:extLst>
  </p:cSld>
  <p:clrMapOvr>
    <a:masterClrMapping/>
  </p:clrMapOvr>
  <p:transition spd="med"/>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5" y="6168461"/>
            <a:ext cx="3456431" cy="1379083"/>
          </a:xfrm>
          <a:prstGeom prst="rect">
            <a:avLst/>
          </a:prstGeom>
        </p:spPr>
      </p:pic>
    </p:spTree>
    <p:extLst>
      <p:ext uri="{BB962C8B-B14F-4D97-AF65-F5344CB8AC3E}">
        <p14:creationId xmlns:p14="http://schemas.microsoft.com/office/powerpoint/2010/main" val="243052807"/>
      </p:ext>
    </p:extLst>
  </p:cSld>
  <p:clrMapOvr>
    <a:masterClrMapping/>
  </p:clrMapOvr>
  <p:transition spd="med"/>
</p:sldLayout>
</file>

<file path=ppt/slideLayouts/slideLayout1576.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0365011"/>
      </p:ext>
    </p:extLst>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userDrawn="1">
  <p:cSld name="2_title, blank">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189D77-3365-8240-2D4B-A513959FF181}"/>
              </a:ext>
            </a:extLst>
          </p:cNvPr>
          <p:cNvSpPr>
            <a:spLocks noGrp="1"/>
          </p:cNvSpPr>
          <p:nvPr>
            <p:ph type="title"/>
          </p:nvPr>
        </p:nvSpPr>
        <p:spPr>
          <a:xfrm>
            <a:off x="762102" y="762004"/>
            <a:ext cx="22418972" cy="1663149"/>
          </a:xfrm>
        </p:spPr>
        <p:txBody>
          <a:bodyPr/>
          <a:lstStyle>
            <a:lvl1pPr>
              <a:defRPr sz="5333">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4832608E-D6CD-E99E-C236-DE1C5D200BE4}"/>
              </a:ext>
            </a:extLst>
          </p:cNvPr>
          <p:cNvSpPr>
            <a:spLocks noGrp="1"/>
          </p:cNvSpPr>
          <p:nvPr>
            <p:ph type="body" sz="quarter" idx="14"/>
          </p:nvPr>
        </p:nvSpPr>
        <p:spPr>
          <a:xfrm>
            <a:off x="762099" y="132368"/>
            <a:ext cx="7746011" cy="360795"/>
          </a:xfrm>
        </p:spPr>
        <p:txBody>
          <a:bodyPr/>
          <a:lstStyle>
            <a:lvl1pPr>
              <a:defRPr sz="1800">
                <a:solidFill>
                  <a:schemeClr val="tx1">
                    <a:lumMod val="50000"/>
                    <a:lumOff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632070963"/>
      </p:ext>
    </p:extLst>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1241584613"/>
      </p:ext>
    </p:extLst>
  </p:cSld>
  <p:clrMapOvr>
    <a:masterClrMapping/>
  </p:clrMapOvr>
  <p:transition spd="med"/>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340168602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9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0217670"/>
      </p:ext>
    </p:extLst>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072696362"/>
      </p:ext>
    </p:extLst>
  </p:cSld>
  <p:clrMapOvr>
    <a:masterClrMapping/>
  </p:clrMapOvr>
  <p:transition spd="med"/>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805223473"/>
      </p:ext>
    </p:extLst>
  </p:cSld>
  <p:clrMapOvr>
    <a:masterClrMapping/>
  </p:clrMapOvr>
  <p:transition spd="med"/>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0"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241290118"/>
      </p:ext>
    </p:extLst>
  </p:cSld>
  <p:clrMapOvr>
    <a:masterClrMapping/>
  </p:clrMapOvr>
  <p:transition spd="med"/>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707683413"/>
      </p:ext>
    </p:extLst>
  </p:cSld>
  <p:clrMapOvr>
    <a:masterClrMapping/>
  </p:clrMapOvr>
  <p:transition spd="med"/>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5"/>
            <a:ext cx="4949823"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079914640"/>
      </p:ext>
    </p:extLst>
  </p:cSld>
  <p:clrMapOvr>
    <a:masterClrMapping/>
  </p:clrMapOvr>
  <p:transition spd="med"/>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61368861"/>
      </p:ext>
    </p:extLst>
  </p:cSld>
  <p:clrMapOvr>
    <a:masterClrMapping/>
  </p:clrMapOvr>
  <p:transition spd="med"/>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1848864"/>
      </p:ext>
    </p:extLst>
  </p:cSld>
  <p:clrMapOvr>
    <a:masterClrMapping/>
  </p:clrMapOvr>
  <p:transition spd="med"/>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3"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5169760"/>
      </p:ext>
    </p:extLst>
  </p:cSld>
  <p:clrMapOvr>
    <a:masterClrMapping/>
  </p:clrMapOvr>
  <p:transition spd="med"/>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4096554068"/>
      </p:ext>
    </p:extLst>
  </p:cSld>
  <p:clrMapOvr>
    <a:masterClrMapping/>
  </p:clrMapOvr>
  <p:transition spd="med"/>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727975933"/>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7037943"/>
      </p:ext>
    </p:extLst>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4"/>
            <a:ext cx="4949823"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6"/>
            <a:ext cx="4949823"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644806004"/>
      </p:ext>
    </p:extLst>
  </p:cSld>
  <p:clrMapOvr>
    <a:masterClrMapping/>
  </p:clrMapOvr>
  <p:transition spd="med"/>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3"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3"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84878282"/>
      </p:ext>
    </p:extLst>
  </p:cSld>
  <p:clrMapOvr>
    <a:masterClrMapping/>
  </p:clrMapOvr>
  <p:transition spd="med"/>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357801836"/>
      </p:ext>
    </p:extLst>
  </p:cSld>
  <p:clrMapOvr>
    <a:masterClrMapping/>
  </p:clrMapOvr>
  <p:transition spd="med"/>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92436399"/>
      </p:ext>
    </p:extLst>
  </p:cSld>
  <p:clrMapOvr>
    <a:masterClrMapping/>
  </p:clrMapOvr>
  <p:transition spd="med"/>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61329249"/>
      </p:ext>
    </p:extLst>
  </p:cSld>
  <p:clrMapOvr>
    <a:masterClrMapping/>
  </p:clrMapOvr>
  <p:transition spd="med"/>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871346899"/>
      </p:ext>
    </p:extLst>
  </p:cSld>
  <p:clrMapOvr>
    <a:masterClrMapping/>
  </p:clrMapOvr>
  <p:transition spd="med"/>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3"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4" y="3429000"/>
            <a:ext cx="4942118"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9196957"/>
      </p:ext>
    </p:extLst>
  </p:cSld>
  <p:clrMapOvr>
    <a:masterClrMapping/>
  </p:clrMapOvr>
  <p:transition spd="med"/>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0823918"/>
      </p:ext>
    </p:extLst>
  </p:cSld>
  <p:clrMapOvr>
    <a:masterClrMapping/>
  </p:clrMapOvr>
  <p:transition spd="med"/>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848179360"/>
      </p:ext>
    </p:extLst>
  </p:cSld>
  <p:clrMapOvr>
    <a:masterClrMapping/>
  </p:clrMapOvr>
  <p:transition spd="med"/>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312927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856588"/>
      </p:ext>
    </p:extLst>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019842109"/>
      </p:ext>
    </p:extLst>
  </p:cSld>
  <p:clrMapOvr>
    <a:masterClrMapping/>
  </p:clrMapOvr>
  <p:transition spd="med"/>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216734397"/>
      </p:ext>
    </p:extLst>
  </p:cSld>
  <p:clrMapOvr>
    <a:masterClrMapping/>
  </p:clrMapOvr>
  <p:transition spd="med"/>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1926352307"/>
      </p:ext>
    </p:extLst>
  </p:cSld>
  <p:clrMapOvr>
    <a:masterClrMapping/>
  </p:clrMapOvr>
  <p:transition spd="med"/>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2857193173"/>
      </p:ext>
    </p:extLst>
  </p:cSld>
  <p:clrMapOvr>
    <a:masterClrMapping/>
  </p:clrMapOvr>
  <p:transition spd="med"/>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195601006"/>
      </p:ext>
    </p:extLst>
  </p:cSld>
  <p:clrMapOvr>
    <a:masterClrMapping/>
  </p:clrMapOvr>
  <p:transition spd="med"/>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868508705"/>
      </p:ext>
    </p:extLst>
  </p:cSld>
  <p:clrMapOvr>
    <a:masterClrMapping/>
  </p:clrMapOvr>
  <p:transition spd="med"/>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31421757"/>
      </p:ext>
    </p:extLst>
  </p:cSld>
  <p:clrMapOvr>
    <a:masterClrMapping/>
  </p:clrMapOvr>
  <p:transition spd="med"/>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341190608"/>
      </p:ext>
    </p:extLst>
  </p:cSld>
  <p:clrMapOvr>
    <a:masterClrMapping/>
  </p:clrMapOvr>
  <p:transition spd="med"/>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87531018"/>
      </p:ext>
    </p:extLst>
  </p:cSld>
  <p:clrMapOvr>
    <a:masterClrMapping/>
  </p:clrMapOvr>
  <p:transition spd="med"/>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25775857"/>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777074"/>
      </p:ext>
    </p:extLst>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632300163"/>
      </p:ext>
    </p:extLst>
  </p:cSld>
  <p:clrMapOvr>
    <a:masterClrMapping/>
  </p:clrMapOvr>
  <p:transition spd="med"/>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76121354"/>
      </p:ext>
    </p:extLst>
  </p:cSld>
  <p:clrMapOvr>
    <a:masterClrMapping/>
  </p:clrMapOvr>
  <p:transition spd="med"/>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655895425"/>
      </p:ext>
    </p:extLst>
  </p:cSld>
  <p:clrMapOvr>
    <a:masterClrMapping/>
  </p:clrMapOvr>
  <p:transition spd="med"/>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032052141"/>
      </p:ext>
    </p:extLst>
  </p:cSld>
  <p:clrMapOvr>
    <a:masterClrMapping/>
  </p:clrMapOvr>
  <p:transition spd="med"/>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640548058"/>
      </p:ext>
    </p:extLst>
  </p:cSld>
  <p:clrMapOvr>
    <a:masterClrMapping/>
  </p:clrMapOvr>
  <p:transition spd="med"/>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4005619494"/>
      </p:ext>
    </p:extLst>
  </p:cSld>
  <p:clrMapOvr>
    <a:masterClrMapping/>
  </p:clrMapOvr>
  <p:transition spd="med"/>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76679786"/>
      </p:ext>
    </p:extLst>
  </p:cSld>
  <p:clrMapOvr>
    <a:masterClrMapping/>
  </p:clrMapOvr>
  <p:transition spd="med"/>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3986299"/>
      </p:ext>
    </p:extLst>
  </p:cSld>
  <p:clrMapOvr>
    <a:masterClrMapping/>
  </p:clrMapOvr>
  <p:transition spd="med"/>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6351440"/>
      </p:ext>
    </p:extLst>
  </p:cSld>
  <p:clrMapOvr>
    <a:masterClrMapping/>
  </p:clrMapOvr>
  <p:transition spd="med"/>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7189682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2316031"/>
      </p:ext>
    </p:extLst>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23164568"/>
      </p:ext>
    </p:extLst>
  </p:cSld>
  <p:clrMapOvr>
    <a:masterClrMapping/>
  </p:clrMapOvr>
  <p:transition spd="med"/>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47702320"/>
      </p:ext>
    </p:extLst>
  </p:cSld>
  <p:clrMapOvr>
    <a:masterClrMapping/>
  </p:clrMapOvr>
  <p:transition spd="med"/>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0094093"/>
      </p:ext>
    </p:extLst>
  </p:cSld>
  <p:clrMapOvr>
    <a:masterClrMapping/>
  </p:clrMapOvr>
  <p:transition spd="med"/>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51"/>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329024"/>
      </p:ext>
    </p:extLst>
  </p:cSld>
  <p:clrMapOvr>
    <a:masterClrMapping/>
  </p:clrMapOvr>
  <p:transition spd="med"/>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7708883"/>
      </p:ext>
    </p:extLst>
  </p:cSld>
  <p:clrMapOvr>
    <a:masterClrMapping/>
  </p:clrMapOvr>
  <p:transition spd="med"/>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0"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87071245"/>
      </p:ext>
    </p:extLst>
  </p:cSld>
  <p:clrMapOvr>
    <a:masterClrMapping/>
  </p:clrMapOvr>
  <p:transition spd="med"/>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3176696"/>
      </p:ext>
    </p:extLst>
  </p:cSld>
  <p:clrMapOvr>
    <a:masterClrMapping/>
  </p:clrMapOvr>
  <p:transition spd="med"/>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1069504"/>
      </p:ext>
    </p:extLst>
  </p:cSld>
  <p:clrMapOvr>
    <a:masterClrMapping/>
  </p:clrMapOvr>
  <p:transition spd="med"/>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2953262"/>
      </p:ext>
    </p:extLst>
  </p:cSld>
  <p:clrMapOvr>
    <a:masterClrMapping/>
  </p:clrMapOvr>
  <p:transition spd="med"/>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873975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5929912"/>
      </p:ext>
    </p:extLst>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3"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5" cy="403227"/>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2"/>
            <a:ext cx="402335" cy="403227"/>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2"/>
            <a:ext cx="402335" cy="403227"/>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2"/>
            <a:ext cx="402335" cy="403227"/>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2"/>
            <a:ext cx="402335" cy="403227"/>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5" cy="403227"/>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325475"/>
      </p:ext>
    </p:extLst>
  </p:cSld>
  <p:clrMapOvr>
    <a:masterClrMapping/>
  </p:clrMapOvr>
  <p:transition spd="med"/>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5693952"/>
      </p:ext>
    </p:extLst>
  </p:cSld>
  <p:clrMapOvr>
    <a:masterClrMapping/>
  </p:clrMapOvr>
  <p:transition spd="med"/>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5"/>
            <a:ext cx="4949823"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459521"/>
      </p:ext>
    </p:extLst>
  </p:cSld>
  <p:clrMapOvr>
    <a:masterClrMapping/>
  </p:clrMapOvr>
  <p:transition spd="med"/>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95736852"/>
      </p:ext>
    </p:extLst>
  </p:cSld>
  <p:clrMapOvr>
    <a:masterClrMapping/>
  </p:clrMapOvr>
  <p:transition spd="med"/>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19462215"/>
      </p:ext>
    </p:extLst>
  </p:cSld>
  <p:clrMapOvr>
    <a:masterClrMapping/>
  </p:clrMapOvr>
  <p:transition spd="med"/>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19976547"/>
      </p:ext>
    </p:extLst>
  </p:cSld>
  <p:clrMapOvr>
    <a:masterClrMapping/>
  </p:clrMapOvr>
  <p:transition spd="med"/>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79868668"/>
      </p:ext>
    </p:extLst>
  </p:cSld>
  <p:clrMapOvr>
    <a:masterClrMapping/>
  </p:clrMapOvr>
  <p:transition spd="med"/>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4290124"/>
      </p:ext>
    </p:extLst>
  </p:cSld>
  <p:clrMapOvr>
    <a:masterClrMapping/>
  </p:clrMapOvr>
  <p:transition spd="med"/>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1137408"/>
      </p:ext>
    </p:extLst>
  </p:cSld>
  <p:clrMapOvr>
    <a:masterClrMapping/>
  </p:clrMapOvr>
  <p:transition spd="med"/>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1997325"/>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541070"/>
      </p:ext>
    </p:extLst>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2432001"/>
      </p:ext>
    </p:extLst>
  </p:cSld>
  <p:clrMapOvr>
    <a:masterClrMapping/>
  </p:clrMapOvr>
  <p:transition spd="med"/>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8623305"/>
      </p:ext>
    </p:extLst>
  </p:cSld>
  <p:clrMapOvr>
    <a:masterClrMapping/>
  </p:clrMapOvr>
  <p:transition spd="med"/>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30408794"/>
      </p:ext>
    </p:extLst>
  </p:cSld>
  <p:clrMapOvr>
    <a:masterClrMapping/>
  </p:clrMapOvr>
  <p:transition spd="med"/>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8783141"/>
      </p:ext>
    </p:extLst>
  </p:cSld>
  <p:clrMapOvr>
    <a:masterClrMapping/>
  </p:clrMapOvr>
  <p:transition spd="med"/>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8036713"/>
      </p:ext>
    </p:extLst>
  </p:cSld>
  <p:clrMapOvr>
    <a:masterClrMapping/>
  </p:clrMapOvr>
  <p:transition spd="med"/>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2245484"/>
      </p:ext>
    </p:extLst>
  </p:cSld>
  <p:clrMapOvr>
    <a:masterClrMapping/>
  </p:clrMapOvr>
  <p:transition spd="med"/>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3908281"/>
      </p:ext>
    </p:extLst>
  </p:cSld>
  <p:clrMapOvr>
    <a:masterClrMapping/>
  </p:clrMapOvr>
  <p:transition spd="med"/>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88989739"/>
      </p:ext>
    </p:extLst>
  </p:cSld>
  <p:clrMapOvr>
    <a:masterClrMapping/>
  </p:clrMapOvr>
  <p:transition spd="med"/>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0596424"/>
      </p:ext>
    </p:extLst>
  </p:cSld>
  <p:clrMapOvr>
    <a:masterClrMapping/>
  </p:clrMapOvr>
  <p:transition spd="med"/>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7621857"/>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514877"/>
      </p:ext>
    </p:extLst>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58730763"/>
      </p:ext>
    </p:extLst>
  </p:cSld>
  <p:clrMapOvr>
    <a:masterClrMapping/>
  </p:clrMapOvr>
  <p:transition spd="med"/>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86646073"/>
      </p:ext>
    </p:extLst>
  </p:cSld>
  <p:clrMapOvr>
    <a:masterClrMapping/>
  </p:clrMapOvr>
  <p:transition spd="med"/>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26756992"/>
      </p:ext>
    </p:extLst>
  </p:cSld>
  <p:clrMapOvr>
    <a:masterClrMapping/>
  </p:clrMapOvr>
  <p:transition spd="med"/>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92400413"/>
      </p:ext>
    </p:extLst>
  </p:cSld>
  <p:clrMapOvr>
    <a:masterClrMapping/>
  </p:clrMapOvr>
  <p:transition spd="med"/>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24955811"/>
      </p:ext>
    </p:extLst>
  </p:cSld>
  <p:clrMapOvr>
    <a:masterClrMapping/>
  </p:clrMapOvr>
  <p:transition spd="med"/>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00170911"/>
      </p:ext>
    </p:extLst>
  </p:cSld>
  <p:clrMapOvr>
    <a:masterClrMapping/>
  </p:clrMapOvr>
  <p:transition spd="med"/>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09273455"/>
      </p:ext>
    </p:extLst>
  </p:cSld>
  <p:clrMapOvr>
    <a:masterClrMapping/>
  </p:clrMapOvr>
  <p:transition spd="med"/>
</p:sldLayout>
</file>

<file path=ppt/slideLayouts/slideLayout165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9998103"/>
      </p:ext>
    </p:extLst>
  </p:cSld>
  <p:clrMapOvr>
    <a:masterClrMapping/>
  </p:clrMapOvr>
  <p:transition spd="med"/>
</p:sldLayout>
</file>

<file path=ppt/slideLayouts/slideLayout165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4151804"/>
      </p:ext>
    </p:extLst>
  </p:cSld>
  <p:clrMapOvr>
    <a:masterClrMapping/>
  </p:clrMapOvr>
  <p:transition spd="med"/>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21477738"/>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8398192"/>
      </p:ext>
    </p:extLst>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74405998"/>
      </p:ext>
    </p:extLst>
  </p:cSld>
  <p:clrMapOvr>
    <a:masterClrMapping/>
  </p:clrMapOvr>
  <p:transition spd="med"/>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7396790"/>
      </p:ext>
    </p:extLst>
  </p:cSld>
  <p:clrMapOvr>
    <a:masterClrMapping/>
  </p:clrMapOvr>
  <p:transition spd="med"/>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19081163"/>
      </p:ext>
    </p:extLst>
  </p:cSld>
  <p:clrMapOvr>
    <a:masterClrMapping/>
  </p:clrMapOvr>
  <p:transition spd="med"/>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3305601025"/>
      </p:ext>
    </p:extLst>
  </p:cSld>
  <p:clrMapOvr>
    <a:masterClrMapping/>
  </p:clrMapOvr>
  <p:transition spd="med"/>
</p:sldLayout>
</file>

<file path=ppt/slideLayouts/slideLayout166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9960317"/>
      </p:ext>
    </p:extLst>
  </p:cSld>
  <p:clrMapOvr>
    <a:masterClrMapping/>
  </p:clrMapOvr>
</p:sldLayout>
</file>

<file path=ppt/slideLayouts/slideLayout166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6144399"/>
      </p:ext>
    </p:extLst>
  </p:cSld>
  <p:clrMapOvr>
    <a:masterClrMapping/>
  </p:clrMapOvr>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6" name="Picture"/>
          <p:cNvPicPr>
            <a:picLocks noChangeAspect="1"/>
          </p:cNvPicPr>
          <p:nvPr userDrawn="1"/>
        </p:nvPicPr>
        <p:blipFill>
          <a:blip r:embed="rId2"/>
          <a:srcRect/>
          <a:stretch/>
        </p:blipFill>
        <p:spPr>
          <a:xfrm>
            <a:off x="22386422" y="12547345"/>
            <a:ext cx="1391079" cy="554954"/>
          </a:xfrm>
          <a:prstGeom prst="rect">
            <a:avLst/>
          </a:prstGeom>
        </p:spPr>
      </p:pic>
    </p:spTree>
    <p:extLst>
      <p:ext uri="{BB962C8B-B14F-4D97-AF65-F5344CB8AC3E}">
        <p14:creationId xmlns:p14="http://schemas.microsoft.com/office/powerpoint/2010/main" val="1250985935"/>
      </p:ext>
    </p:extLst>
  </p:cSld>
  <p:clrMapOvr>
    <a:masterClrMapping/>
  </p:clrMapOvr>
  <p:hf hdr="0" dt="0"/>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95145119"/>
      </p:ext>
    </p:extLst>
  </p:cSld>
  <p:clrMapOvr>
    <a:masterClrMapping/>
  </p:clrMapOvr>
  <p:hf hdr="0" dt="0"/>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73350105"/>
      </p:ext>
    </p:extLst>
  </p:cSld>
  <p:clrMapOvr>
    <a:masterClrMapping/>
  </p:clrMapOvr>
  <p:hf hdr="0" dt="0"/>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19118633"/>
      </p:ext>
    </p:extLst>
  </p:cSld>
  <p:clrMapOvr>
    <a:masterClrMapping/>
  </p:clrMapOvr>
  <p:hf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5535661"/>
      </p:ext>
    </p:extLst>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5"/>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557786596"/>
      </p:ext>
    </p:extLst>
  </p:cSld>
  <p:clrMapOvr>
    <a:masterClrMapping/>
  </p:clrMapOvr>
  <p:hf hdr="0" dt="0"/>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Chief Privacy Office / © 2022 Copyright IBM Corporation / IBM Internal Use Only</a:t>
            </a:r>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15323856"/>
      </p:ext>
    </p:extLst>
  </p:cSld>
  <p:clrMapOvr>
    <a:masterClrMapping/>
  </p:clrMapOvr>
  <p:hf hdr="0" dt="0"/>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38415016"/>
      </p:ext>
    </p:extLst>
  </p:cSld>
  <p:clrMapOvr>
    <a:masterClrMapping/>
  </p:clrMapOvr>
  <p:hf hdr="0" dt="0"/>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25"/>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71342507"/>
      </p:ext>
    </p:extLst>
  </p:cSld>
  <p:clrMapOvr>
    <a:masterClrMapping/>
  </p:clrMapOvr>
  <p:hf hdr="0" dt="0"/>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090489408"/>
      </p:ext>
    </p:extLst>
  </p:cSld>
  <p:clrMapOvr>
    <a:masterClrMapping/>
  </p:clrMapOvr>
  <p:hf hdr="0" dt="0"/>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0259683"/>
      </p:ext>
    </p:extLst>
  </p:cSld>
  <p:clrMapOvr>
    <a:masterClrMapping/>
  </p:clrMapOvr>
  <p:hf hdr="0" dt="0"/>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788952"/>
      </p:ext>
    </p:extLst>
  </p:cSld>
  <p:clrMapOvr>
    <a:masterClrMapping/>
  </p:clrMapOvr>
  <p:hf hdr="0" dt="0"/>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0893697"/>
      </p:ext>
    </p:extLst>
  </p:cSld>
  <p:clrMapOvr>
    <a:masterClrMapping/>
  </p:clrMapOvr>
  <p:hf hdr="0" dt="0"/>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4046807"/>
      </p:ext>
    </p:extLst>
  </p:cSld>
  <p:clrMapOvr>
    <a:masterClrMapping/>
  </p:clrMapOvr>
  <p:hf hdr="0" dt="0"/>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81597468"/>
      </p:ext>
    </p:extLst>
  </p:cSld>
  <p:clrMapOvr>
    <a:masterClrMapping/>
  </p:clrMapOvr>
  <p:hf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45336"/>
      </p:ext>
    </p:extLst>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4"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5342242"/>
      </p:ext>
    </p:extLst>
  </p:cSld>
  <p:clrMapOvr>
    <a:masterClrMapping/>
  </p:clrMapOvr>
  <p:hf hdr="0" dt="0"/>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927312"/>
      </p:ext>
    </p:extLst>
  </p:cSld>
  <p:clrMapOvr>
    <a:masterClrMapping/>
  </p:clrMapOvr>
  <p:hf hdr="0" dt="0"/>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3210090"/>
      </p:ext>
    </p:extLst>
  </p:cSld>
  <p:clrMapOvr>
    <a:masterClrMapping/>
  </p:clrMapOvr>
  <p:hf hdr="0" dt="0"/>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403374"/>
      </p:ext>
    </p:extLst>
  </p:cSld>
  <p:clrMapOvr>
    <a:masterClrMapping/>
  </p:clrMapOvr>
  <p:hf hdr="0" dt="0"/>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0413425"/>
      </p:ext>
    </p:extLst>
  </p:cSld>
  <p:clrMapOvr>
    <a:masterClrMapping/>
  </p:clrMapOvr>
  <p:hf hdr="0" dt="0"/>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6926354"/>
      </p:ext>
    </p:extLst>
  </p:cSld>
  <p:clrMapOvr>
    <a:masterClrMapping/>
  </p:clrMapOvr>
  <p:hf hdr="0" dt="0"/>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2566518"/>
      </p:ext>
    </p:extLst>
  </p:cSld>
  <p:clrMapOvr>
    <a:masterClrMapping/>
  </p:clrMapOvr>
  <p:hf hdr="0" dt="0"/>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5765505"/>
      </p:ext>
    </p:extLst>
  </p:cSld>
  <p:clrMapOvr>
    <a:masterClrMapping/>
  </p:clrMapOvr>
  <p:hf hdr="0" dt="0"/>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2935279"/>
      </p:ext>
    </p:extLst>
  </p:cSld>
  <p:clrMapOvr>
    <a:masterClrMapping/>
  </p:clrMapOvr>
  <p:hf hdr="0" dt="0"/>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4061078"/>
      </p:ext>
    </p:extLst>
  </p:cSld>
  <p:clrMapOvr>
    <a:masterClrMapping/>
  </p:clrMapOvr>
  <p:hf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518" indent="0">
              <a:buNone/>
              <a:defRPr/>
            </a:lvl3pPr>
            <a:lvl4pPr marL="1159688" indent="0">
              <a:buNone/>
              <a:defRPr/>
            </a:lvl4pPr>
            <a:lvl5pPr marL="1684510"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3204713"/>
      </p:ext>
    </p:extLst>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2311754"/>
      </p:ext>
    </p:extLst>
  </p:cSld>
  <p:clrMapOvr>
    <a:masterClrMapping/>
  </p:clrMapOvr>
  <p:hf hdr="0" dt="0"/>
</p:sldLayout>
</file>

<file path=ppt/slideLayouts/slideLayout169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3191381"/>
      </p:ext>
    </p:extLst>
  </p:cSld>
  <p:clrMapOvr>
    <a:masterClrMapping/>
  </p:clrMapOvr>
  <p:hf hdr="0" dt="0"/>
</p:sldLayout>
</file>

<file path=ppt/slideLayouts/slideLayout169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7320391"/>
      </p:ext>
    </p:extLst>
  </p:cSld>
  <p:clrMapOvr>
    <a:masterClrMapping/>
  </p:clrMapOvr>
  <p:hf hdr="0" dt="0"/>
</p:sldLayout>
</file>

<file path=ppt/slideLayouts/slideLayout169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8640895"/>
      </p:ext>
    </p:extLst>
  </p:cSld>
  <p:clrMapOvr>
    <a:masterClrMapping/>
  </p:clrMapOvr>
  <p:hf hdr="0" dt="0"/>
</p:sldLayout>
</file>

<file path=ppt/slideLayouts/slideLayout169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0087477"/>
      </p:ext>
    </p:extLst>
  </p:cSld>
  <p:clrMapOvr>
    <a:masterClrMapping/>
  </p:clrMapOvr>
  <p:hf hdr="0" dt="0"/>
</p:sldLayout>
</file>

<file path=ppt/slideLayouts/slideLayout169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2947980"/>
      </p:ext>
    </p:extLst>
  </p:cSld>
  <p:clrMapOvr>
    <a:masterClrMapping/>
  </p:clrMapOvr>
  <p:hf hdr="0" dt="0"/>
</p:sldLayout>
</file>

<file path=ppt/slideLayouts/slideLayout169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1849574"/>
      </p:ext>
    </p:extLst>
  </p:cSld>
  <p:clrMapOvr>
    <a:masterClrMapping/>
  </p:clrMapOvr>
  <p:hf hdr="0" dt="0"/>
</p:sldLayout>
</file>

<file path=ppt/slideLayouts/slideLayout169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022903"/>
      </p:ext>
    </p:extLst>
  </p:cSld>
  <p:clrMapOvr>
    <a:masterClrMapping/>
  </p:clrMapOvr>
  <p:hf hdr="0" dt="0"/>
</p:sldLayout>
</file>

<file path=ppt/slideLayouts/slideLayout169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5034429"/>
      </p:ext>
    </p:extLst>
  </p:cSld>
  <p:clrMapOvr>
    <a:masterClrMapping/>
  </p:clrMapOvr>
  <p:hf hdr="0" dt="0"/>
</p:sldLayout>
</file>

<file path=ppt/slideLayouts/slideLayout169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40925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009045296"/>
      </p:ext>
    </p:extLst>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9848365"/>
      </p:ext>
    </p:extLst>
  </p:cSld>
  <p:clrMapOvr>
    <a:masterClrMapping/>
  </p:clrMapOvr>
  <p:hf hdr="0" dt="0"/>
</p:sldLayout>
</file>

<file path=ppt/slideLayouts/slideLayout170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2872953"/>
      </p:ext>
    </p:extLst>
  </p:cSld>
  <p:clrMapOvr>
    <a:masterClrMapping/>
  </p:clrMapOvr>
  <p:hf hdr="0" dt="0"/>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4017350"/>
      </p:ext>
    </p:extLst>
  </p:cSld>
  <p:clrMapOvr>
    <a:masterClrMapping/>
  </p:clrMapOvr>
  <p:hf hdr="0" dt="0"/>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712932"/>
      </p:ext>
    </p:extLst>
  </p:cSld>
  <p:clrMapOvr>
    <a:masterClrMapping/>
  </p:clrMapOvr>
  <p:hf hdr="0" dt="0"/>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14" indent="0">
              <a:buNone/>
              <a:defRPr/>
            </a:lvl3pPr>
            <a:lvl4pPr marL="1159892" indent="0">
              <a:buNone/>
              <a:defRPr/>
            </a:lvl4pPr>
            <a:lvl5pPr marL="1684804"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6307975"/>
      </p:ext>
    </p:extLst>
  </p:cSld>
  <p:clrMapOvr>
    <a:masterClrMapping/>
  </p:clrMapOvr>
  <p:hf hdr="0" dt="0"/>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157218866"/>
      </p:ext>
    </p:extLst>
  </p:cSld>
  <p:clrMapOvr>
    <a:masterClrMapping/>
  </p:clrMapOvr>
  <p:hf hdr="0" dt="0"/>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2523750199"/>
      </p:ext>
    </p:extLst>
  </p:cSld>
  <p:clrMapOvr>
    <a:masterClrMapping/>
  </p:clrMapOvr>
  <p:hf hdr="0" dt="0"/>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1798289205"/>
      </p:ext>
    </p:extLst>
  </p:cSld>
  <p:clrMapOvr>
    <a:masterClrMapping/>
  </p:clrMapOvr>
  <p:hf hdr="0" dt="0"/>
</p:sldLayout>
</file>

<file path=ppt/slideLayouts/slideLayout1708.xml><?xml version="1.0" encoding="utf-8"?>
<p:sldLayout xmlns:a="http://schemas.openxmlformats.org/drawingml/2006/main" xmlns:r="http://schemas.openxmlformats.org/officeDocument/2006/relationships" xmlns:p="http://schemas.openxmlformats.org/presentationml/2006/main" userDrawn="1">
  <p:cSld name="1_case study 1: title, text (two columns), half-imag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2845637-0D72-C84E-BBF4-50CEE02AF213}"/>
              </a:ext>
            </a:extLst>
          </p:cNvPr>
          <p:cNvGraphicFramePr>
            <a:graphicFrameLocks noChangeAspect="1"/>
          </p:cNvGraphicFramePr>
          <p:nvPr userDrawn="1">
            <p:custDataLst>
              <p:tags r:id="rId1"/>
            </p:custDataLst>
            <p:extLst>
              <p:ext uri="{D42A27DB-BD31-4B8C-83A1-F6EECF244321}">
                <p14:modId xmlns:p14="http://schemas.microsoft.com/office/powerpoint/2010/main" val="3681021328"/>
              </p:ext>
            </p:extLst>
          </p:nvPr>
        </p:nvGraphicFramePr>
        <p:xfrm>
          <a:off x="4239" y="4239"/>
          <a:ext cx="3272" cy="423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2845637-0D72-C84E-BBF4-50CEE02AF213}"/>
                          </a:ext>
                        </a:extLst>
                      </p:cNvPr>
                      <p:cNvPicPr/>
                      <p:nvPr/>
                    </p:nvPicPr>
                    <p:blipFill>
                      <a:blip r:embed="rId4"/>
                      <a:stretch>
                        <a:fillRect/>
                      </a:stretch>
                    </p:blipFill>
                    <p:spPr>
                      <a:xfrm>
                        <a:off x="4239" y="4239"/>
                        <a:ext cx="3272" cy="4234"/>
                      </a:xfrm>
                      <a:prstGeom prst="rect">
                        <a:avLst/>
                      </a:prstGeom>
                    </p:spPr>
                  </p:pic>
                </p:oleObj>
              </mc:Fallback>
            </mc:AlternateContent>
          </a:graphicData>
        </a:graphic>
      </p:graphicFrame>
      <p:sp>
        <p:nvSpPr>
          <p:cNvPr id="2" name="Title"/>
          <p:cNvSpPr>
            <a:spLocks noGrp="1"/>
          </p:cNvSpPr>
          <p:nvPr>
            <p:ph type="title"/>
          </p:nvPr>
        </p:nvSpPr>
        <p:spPr>
          <a:xfrm>
            <a:off x="560905" y="512064"/>
            <a:ext cx="11047390" cy="2145792"/>
          </a:xfrm>
        </p:spPr>
        <p:txBody>
          <a:bodyPr vert="horz"/>
          <a:lstStyle>
            <a:lvl1pPr>
              <a:defRPr>
                <a:solidFill>
                  <a:srgbClr val="BAE6FF"/>
                </a:solidFill>
                <a:latin typeface="IBM Plex Sans" panose="020B0503050203000203" pitchFamily="34" charset="0"/>
                <a:sym typeface="IBM Plex Sans" panose="020B0503050203000203" pitchFamily="34" charset="0"/>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rgbClr val="BAE6FF"/>
                </a:solidFill>
                <a:latin typeface="IBM Plex Sans" panose="020B0503050203000203" pitchFamily="34" charset="0"/>
                <a:sym typeface="IBM Plex Sans" panose="020B0503050203000203" pitchFamily="34" charset="0"/>
              </a:defRPr>
            </a:lvl1pPr>
            <a:lvl2pPr>
              <a:defRPr>
                <a:solidFill>
                  <a:srgbClr val="BAE6FF"/>
                </a:solidFill>
                <a:latin typeface="IBM Plex Sans" panose="020B0503050203000203" pitchFamily="34" charset="0"/>
                <a:sym typeface="IBM Plex Sans" panose="020B0503050203000203" pitchFamily="34" charset="0"/>
              </a:defRPr>
            </a:lvl2pPr>
            <a:lvl3pPr>
              <a:defRPr>
                <a:solidFill>
                  <a:srgbClr val="BAE6FF"/>
                </a:solidFill>
                <a:latin typeface="IBM Plex Sans" panose="020B0503050203000203" pitchFamily="34" charset="0"/>
                <a:sym typeface="IBM Plex Sans" panose="020B0503050203000203" pitchFamily="34" charset="0"/>
              </a:defRPr>
            </a:lvl3pPr>
            <a:lvl4pPr>
              <a:defRPr>
                <a:solidFill>
                  <a:srgbClr val="BAE6FF"/>
                </a:solidFill>
                <a:latin typeface="IBM Plex Sans" panose="020B0503050203000203" pitchFamily="34" charset="0"/>
                <a:sym typeface="IBM Plex Sans" panose="020B0503050203000203" pitchFamily="34" charset="0"/>
              </a:defRPr>
            </a:lvl4pPr>
            <a:lvl5pPr>
              <a:defRPr>
                <a:solidFill>
                  <a:srgbClr val="BAE6FF"/>
                </a:solidFill>
                <a:latin typeface="IBM Plex Sans" panose="020B0503050203000203" pitchFamily="34" charset="0"/>
                <a:sym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63222"/>
            <a:ext cx="4901822" cy="8625576"/>
          </a:xfrm>
        </p:spPr>
        <p:txBody>
          <a:bodyPr/>
          <a:lstStyle>
            <a:lvl1pPr>
              <a:spcBef>
                <a:spcPts val="800"/>
              </a:spcBef>
              <a:defRPr sz="2666">
                <a:solidFill>
                  <a:srgbClr val="BAE6FF"/>
                </a:solidFill>
                <a:latin typeface="IBM Plex Sans" panose="020B0503050203000203" pitchFamily="34" charset="0"/>
                <a:sym typeface="IBM Plex Sans" panose="020B0503050203000203" pitchFamily="34" charset="0"/>
              </a:defRPr>
            </a:lvl1pPr>
            <a:lvl2pPr>
              <a:spcBef>
                <a:spcPts val="800"/>
              </a:spcBef>
              <a:defRPr sz="2666">
                <a:solidFill>
                  <a:srgbClr val="BAE6FF"/>
                </a:solidFill>
                <a:latin typeface="IBM Plex Sans" panose="020B0503050203000203" pitchFamily="34" charset="0"/>
                <a:sym typeface="IBM Plex Sans" panose="020B0503050203000203" pitchFamily="34" charset="0"/>
              </a:defRPr>
            </a:lvl2pPr>
            <a:lvl3pPr>
              <a:spcBef>
                <a:spcPts val="800"/>
              </a:spcBef>
              <a:defRPr sz="2666">
                <a:solidFill>
                  <a:srgbClr val="BAE6FF"/>
                </a:solidFill>
                <a:latin typeface="IBM Plex Sans" panose="020B0503050203000203" pitchFamily="34" charset="0"/>
                <a:sym typeface="IBM Plex Sans" panose="020B0503050203000203" pitchFamily="34" charset="0"/>
              </a:defRPr>
            </a:lvl3pPr>
            <a:lvl4pPr>
              <a:spcBef>
                <a:spcPts val="800"/>
              </a:spcBef>
              <a:defRPr sz="2666">
                <a:solidFill>
                  <a:srgbClr val="BAE6FF"/>
                </a:solidFill>
                <a:latin typeface="IBM Plex Sans" panose="020B0503050203000203" pitchFamily="34" charset="0"/>
                <a:sym typeface="IBM Plex Sans" panose="020B0503050203000203" pitchFamily="34" charset="0"/>
              </a:defRPr>
            </a:lvl4pPr>
            <a:lvl5pPr>
              <a:spcBef>
                <a:spcPts val="800"/>
              </a:spcBef>
              <a:defRPr sz="2666">
                <a:solidFill>
                  <a:srgbClr val="BAE6FF"/>
                </a:solidFill>
                <a:latin typeface="IBM Plex Sans" panose="020B0503050203000203" pitchFamily="34" charset="0"/>
                <a:sym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sym typeface="IBM Plex Sans" panose="020B0503050203000203" pitchFamily="34" charset="0"/>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sym typeface="IBM Plex Sans" panose="020B0503050203000203" pitchFamily="34" charset="0"/>
              </a:defRPr>
            </a:lvl1p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06FFBE51-162C-CF43-AEFD-03C55AEADF45}"/>
              </a:ext>
            </a:extLst>
          </p:cNvPr>
          <p:cNvSpPr>
            <a:spLocks noGrp="1"/>
          </p:cNvSpPr>
          <p:nvPr>
            <p:ph type="pic" sz="quarter" idx="16"/>
          </p:nvPr>
        </p:nvSpPr>
        <p:spPr>
          <a:xfrm>
            <a:off x="12193587" y="0"/>
            <a:ext cx="12193588" cy="13716000"/>
          </a:xfrm>
        </p:spPr>
        <p:txBody>
          <a:bodyPr/>
          <a:lstStyle>
            <a:lvl1pPr>
              <a:defRPr>
                <a:latin typeface="IBM Plex Sans" panose="020B0503050203000203" pitchFamily="34" charset="0"/>
                <a:sym typeface="IBM Plex Sans" panose="020B0503050203000203" pitchFamily="34" charset="0"/>
              </a:defRPr>
            </a:lvl1pPr>
          </a:lstStyle>
          <a:p>
            <a:r>
              <a:rPr lang="en-US" dirty="0"/>
              <a:t>Click icon to add picture</a:t>
            </a:r>
          </a:p>
        </p:txBody>
      </p:sp>
    </p:spTree>
    <p:extLst>
      <p:ext uri="{BB962C8B-B14F-4D97-AF65-F5344CB8AC3E}">
        <p14:creationId xmlns:p14="http://schemas.microsoft.com/office/powerpoint/2010/main" val="3787339265"/>
      </p:ext>
    </p:extLst>
  </p:cSld>
  <p:clrMapOvr>
    <a:masterClrMapping/>
  </p:clrMapOvr>
  <p:hf hdr="0" dt="0"/>
</p:sldLayout>
</file>

<file path=ppt/slideLayouts/slideLayout1709.xml><?xml version="1.0" encoding="utf-8"?>
<p:sldLayout xmlns:a="http://schemas.openxmlformats.org/drawingml/2006/main" xmlns:r="http://schemas.openxmlformats.org/officeDocument/2006/relationships" xmlns:p="http://schemas.openxmlformats.org/presentationml/2006/main" userDrawn="1">
  <p:cSld name="2_One column (LIGHT)">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1533D7-B15B-D04E-9251-AFFB5E55EAB6}"/>
              </a:ext>
            </a:extLst>
          </p:cNvPr>
          <p:cNvGraphicFramePr>
            <a:graphicFrameLocks noChangeAspect="1"/>
          </p:cNvGraphicFramePr>
          <p:nvPr userDrawn="1">
            <p:custDataLst>
              <p:tags r:id="rId1"/>
            </p:custDataLst>
            <p:extLst>
              <p:ext uri="{D42A27DB-BD31-4B8C-83A1-F6EECF244321}">
                <p14:modId xmlns:p14="http://schemas.microsoft.com/office/powerpoint/2010/main" val="1400565872"/>
              </p:ext>
            </p:extLst>
          </p:nvPr>
        </p:nvGraphicFramePr>
        <p:xfrm>
          <a:off x="3180" y="3180"/>
          <a:ext cx="2454" cy="3176"/>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D41533D7-B15B-D04E-9251-AFFB5E55EAB6}"/>
                          </a:ext>
                        </a:extLst>
                      </p:cNvPr>
                      <p:cNvPicPr/>
                      <p:nvPr/>
                    </p:nvPicPr>
                    <p:blipFill>
                      <a:blip r:embed="rId4"/>
                      <a:stretch>
                        <a:fillRect/>
                      </a:stretch>
                    </p:blipFill>
                    <p:spPr>
                      <a:xfrm>
                        <a:off x="3180" y="3180"/>
                        <a:ext cx="2454" cy="3176"/>
                      </a:xfrm>
                      <a:prstGeom prst="rect">
                        <a:avLst/>
                      </a:prstGeom>
                    </p:spPr>
                  </p:pic>
                </p:oleObj>
              </mc:Fallback>
            </mc:AlternateContent>
          </a:graphicData>
        </a:graphic>
      </p:graphicFrame>
      <p:sp>
        <p:nvSpPr>
          <p:cNvPr id="2" name="Title 1"/>
          <p:cNvSpPr>
            <a:spLocks noGrp="1"/>
          </p:cNvSpPr>
          <p:nvPr>
            <p:ph type="title" hasCustomPrompt="1"/>
          </p:nvPr>
        </p:nvSpPr>
        <p:spPr>
          <a:xfrm>
            <a:off x="798414" y="1088711"/>
            <a:ext cx="22686810" cy="1536666"/>
          </a:xfrm>
        </p:spPr>
        <p:txBody>
          <a:bodyPr vert="horz" lIns="0" tIns="0" rIns="0" bIns="0">
            <a:noAutofit/>
          </a:bodyPr>
          <a:lstStyle>
            <a:lvl1pPr>
              <a:defRPr sz="5600" b="0" i="0" baseline="0">
                <a:solidFill>
                  <a:schemeClr val="accent1"/>
                </a:solidFill>
                <a:latin typeface="IBM Plex Sans Light" panose="020B0403050203000203" pitchFamily="34" charset="0"/>
              </a:defRPr>
            </a:lvl1pPr>
          </a:lstStyle>
          <a:p>
            <a:r>
              <a:rPr lang="en-US" dirty="0"/>
              <a:t>One column layout (NEW)</a:t>
            </a:r>
          </a:p>
        </p:txBody>
      </p:sp>
      <p:sp>
        <p:nvSpPr>
          <p:cNvPr id="7" name="Text Placeholder 6"/>
          <p:cNvSpPr>
            <a:spLocks noGrp="1"/>
          </p:cNvSpPr>
          <p:nvPr>
            <p:ph type="body" sz="quarter" idx="11" hasCustomPrompt="1"/>
          </p:nvPr>
        </p:nvSpPr>
        <p:spPr>
          <a:xfrm>
            <a:off x="798414" y="2907318"/>
            <a:ext cx="22686810" cy="2464416"/>
          </a:xfrm>
        </p:spPr>
        <p:txBody>
          <a:bodyPr anchor="t" anchorCtr="0">
            <a:noAutofit/>
          </a:bodyPr>
          <a:lstStyle>
            <a:lvl1pPr marL="0" indent="0">
              <a:buNone/>
              <a:defRPr sz="3200" baseline="0"/>
            </a:lvl1pPr>
            <a:lvl2pPr marL="634888" indent="0">
              <a:buNone/>
              <a:defRPr/>
            </a:lvl2pPr>
            <a:lvl3pPr marL="1269776" indent="0">
              <a:buNone/>
              <a:defRPr/>
            </a:lvl3pPr>
            <a:lvl4pPr marL="1904670" indent="0">
              <a:buNone/>
              <a:defRPr/>
            </a:lvl4pPr>
            <a:lvl5pPr marL="2539558"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
        <p:nvSpPr>
          <p:cNvPr id="8" name="Rectangle">
            <a:extLst>
              <a:ext uri="{FF2B5EF4-FFF2-40B4-BE49-F238E27FC236}">
                <a16:creationId xmlns:a16="http://schemas.microsoft.com/office/drawing/2014/main" id="{ACF7FB89-410B-E849-B177-871341E0F9C7}"/>
              </a:ext>
            </a:extLst>
          </p:cNvPr>
          <p:cNvSpPr/>
          <p:nvPr userDrawn="1"/>
        </p:nvSpPr>
        <p:spPr>
          <a:xfrm>
            <a:off x="798414" y="-20494"/>
            <a:ext cx="3341043" cy="219456"/>
          </a:xfrm>
          <a:prstGeom prst="rect">
            <a:avLst/>
          </a:prstGeom>
          <a:solidFill>
            <a:schemeClr val="accent3">
              <a:lumMod val="75000"/>
            </a:schemeClr>
          </a:solidFill>
          <a:ln w="3175">
            <a:miter lim="400000"/>
          </a:ln>
        </p:spPr>
        <p:txBody>
          <a:bodyPr lIns="50800" tIns="50800" rIns="50800" bIns="50800" anchor="ctr"/>
          <a:lstStyle/>
          <a:p>
            <a:pPr marL="0" marR="0" lvl="0" indent="0" algn="l" defTabSz="1828664" rtl="0" eaLnBrk="1" fontAlgn="auto" latinLnBrk="0" hangingPunct="1">
              <a:lnSpc>
                <a:spcPct val="110000"/>
              </a:lnSpc>
              <a:spcBef>
                <a:spcPts val="800"/>
              </a:spcBef>
              <a:spcAft>
                <a:spcPts val="0"/>
              </a:spcAft>
              <a:buClrTx/>
              <a:buSzTx/>
              <a:buFontTx/>
              <a:buNone/>
              <a:tabLst/>
              <a:defRPr sz="1200">
                <a:solidFill>
                  <a:srgbClr val="FF767C"/>
                </a:solidFill>
              </a:defRPr>
            </a:pPr>
            <a:endParaRPr kumimoji="0" sz="3200" b="0" i="0" u="none" strike="noStrike" kern="1200" cap="none" spc="0" normalizeH="0" baseline="0" noProof="0" dirty="0">
              <a:ln>
                <a:noFill/>
              </a:ln>
              <a:solidFill>
                <a:srgbClr val="FF767C"/>
              </a:solidFill>
              <a:effectLst/>
              <a:uLnTx/>
              <a:uFillTx/>
              <a:latin typeface="IBM Plex Sans"/>
            </a:endParaRPr>
          </a:p>
        </p:txBody>
      </p:sp>
      <p:sp>
        <p:nvSpPr>
          <p:cNvPr id="16" name="Text Placeholder 15">
            <a:extLst>
              <a:ext uri="{FF2B5EF4-FFF2-40B4-BE49-F238E27FC236}">
                <a16:creationId xmlns:a16="http://schemas.microsoft.com/office/drawing/2014/main" id="{DE81AA8C-5C67-D645-8F70-A45CED135935}"/>
              </a:ext>
            </a:extLst>
          </p:cNvPr>
          <p:cNvSpPr>
            <a:spLocks noGrp="1"/>
          </p:cNvSpPr>
          <p:nvPr>
            <p:ph type="body" sz="quarter" idx="13" hasCustomPrompt="1"/>
          </p:nvPr>
        </p:nvSpPr>
        <p:spPr>
          <a:xfrm>
            <a:off x="798417" y="265985"/>
            <a:ext cx="8876570" cy="540778"/>
          </a:xfrm>
          <a:ln w="3175">
            <a:miter lim="400000"/>
          </a:ln>
        </p:spPr>
        <p:txBody>
          <a:bodyPr lIns="0" tIns="0" rIns="0" bIns="0" anchor="t">
            <a:noAutofit/>
          </a:bodyPr>
          <a:lstStyle>
            <a:lvl1pPr marL="0" indent="0">
              <a:buNone/>
              <a:defRPr kumimoji="0" lang="en-US" sz="2400" kern="0" spc="-142" normalizeH="0" smtClean="0">
                <a:ln>
                  <a:noFill/>
                </a:ln>
                <a:solidFill>
                  <a:srgbClr val="272727"/>
                </a:solidFill>
                <a:effectLst/>
                <a:uLnTx/>
                <a:uFill>
                  <a:solidFill>
                    <a:srgbClr val="5E5E5E"/>
                  </a:solidFill>
                </a:uFill>
                <a:latin typeface="IBM Plex Sans Light" panose="020B0403050203000203" pitchFamily="34" charset="0"/>
              </a:defRPr>
            </a:lvl1pPr>
            <a:lvl2pPr>
              <a:defRPr lang="en-US" b="1" kern="1200" spc="-142" smtClean="0">
                <a:solidFill>
                  <a:srgbClr val="5E5E5E"/>
                </a:solidFill>
                <a:uFill>
                  <a:solidFill>
                    <a:srgbClr val="5E5E5E"/>
                  </a:solidFill>
                </a:uFill>
              </a:defRPr>
            </a:lvl2pPr>
            <a:lvl3pPr>
              <a:defRPr lang="en-US" b="1" kern="1200" spc="-142" smtClean="0">
                <a:solidFill>
                  <a:srgbClr val="5E5E5E"/>
                </a:solidFill>
                <a:uFill>
                  <a:solidFill>
                    <a:srgbClr val="5E5E5E"/>
                  </a:solidFill>
                </a:uFill>
              </a:defRPr>
            </a:lvl3pPr>
            <a:lvl4pPr>
              <a:defRPr lang="en-US" b="1" kern="1200" spc="-142" smtClean="0">
                <a:solidFill>
                  <a:srgbClr val="5E5E5E"/>
                </a:solidFill>
                <a:uFill>
                  <a:solidFill>
                    <a:srgbClr val="5E5E5E"/>
                  </a:solidFill>
                </a:uFill>
              </a:defRPr>
            </a:lvl4pPr>
            <a:lvl5pPr>
              <a:defRPr lang="en-US" b="1" kern="1200" spc="-142">
                <a:solidFill>
                  <a:srgbClr val="5E5E5E"/>
                </a:solidFill>
                <a:uFill>
                  <a:solidFill>
                    <a:srgbClr val="5E5E5E"/>
                  </a:solidFill>
                </a:uFill>
              </a:defRPr>
            </a:lvl5pPr>
          </a:lstStyle>
          <a:p>
            <a:pPr marL="586110" marR="57148" lvl="0" indent="-586110" defTabSz="1282602" rtl="0" fontAlgn="auto">
              <a:lnSpc>
                <a:spcPct val="100000"/>
              </a:lnSpc>
              <a:spcBef>
                <a:spcPts val="0"/>
              </a:spcBef>
              <a:buSzTx/>
            </a:pPr>
            <a:r>
              <a:rPr lang="en-US" dirty="0"/>
              <a:t>SECTION TITLE</a:t>
            </a:r>
          </a:p>
        </p:txBody>
      </p:sp>
    </p:spTree>
    <p:extLst>
      <p:ext uri="{BB962C8B-B14F-4D97-AF65-F5344CB8AC3E}">
        <p14:creationId xmlns:p14="http://schemas.microsoft.com/office/powerpoint/2010/main" val="691406822"/>
      </p:ext>
    </p:extLst>
  </p:cSld>
  <p:clrMapOvr>
    <a:masterClrMapping/>
  </p:clrMapOvr>
  <p:transition spd="med"/>
  <p:hf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859196220"/>
      </p:ext>
    </p:extLst>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userDrawn="1">
  <p:cSld name="Titre et contenu">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672976" y="590029"/>
            <a:ext cx="22036781" cy="1052510"/>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a:t>Modifiez le style du titre</a:t>
            </a:r>
            <a:endParaRPr lang="fr-FR" dirty="0"/>
          </a:p>
        </p:txBody>
      </p:sp>
      <p:sp>
        <p:nvSpPr>
          <p:cNvPr id="21" name="Espace réservé du pied de page 4"/>
          <p:cNvSpPr>
            <a:spLocks noGrp="1"/>
          </p:cNvSpPr>
          <p:nvPr>
            <p:ph type="ftr" sz="quarter" idx="11"/>
          </p:nvPr>
        </p:nvSpPr>
        <p:spPr>
          <a:xfrm>
            <a:off x="2675815" y="12886269"/>
            <a:ext cx="21033938" cy="450850"/>
          </a:xfrm>
          <a:prstGeom prst="rect">
            <a:avLst/>
          </a:prstGeom>
        </p:spPr>
        <p:txBody>
          <a:bodyPr anchor="ctr"/>
          <a:lstStyle>
            <a:lvl1pPr algn="ctr">
              <a:defRPr sz="1800" spc="302">
                <a:solidFill>
                  <a:srgbClr val="003A8D"/>
                </a:solidFill>
                <a:latin typeface="Segoe UI" panose="020B0502040204020203" pitchFamily="34" charset="0"/>
                <a:cs typeface="Segoe UI" panose="020B0502040204020203" pitchFamily="34" charset="0"/>
              </a:defRPr>
            </a:lvl1pPr>
          </a:lstStyle>
          <a:p>
            <a:r>
              <a:rPr lang="fr-FR" dirty="0"/>
              <a:t>IBM Chief Privacy Office / © 2022 Copyright IBM Corporation / IBM Internal Use Only</a:t>
            </a:r>
          </a:p>
        </p:txBody>
      </p:sp>
      <p:sp>
        <p:nvSpPr>
          <p:cNvPr id="22" name="Espace réservé du numéro de diapositive 5"/>
          <p:cNvSpPr>
            <a:spLocks noGrp="1"/>
          </p:cNvSpPr>
          <p:nvPr>
            <p:ph type="sldNum" sz="quarter" idx="12"/>
          </p:nvPr>
        </p:nvSpPr>
        <p:spPr>
          <a:xfrm>
            <a:off x="1793275" y="12886267"/>
            <a:ext cx="1047666" cy="450850"/>
          </a:xfrm>
          <a:prstGeom prst="rect">
            <a:avLst/>
          </a:prstGeom>
        </p:spPr>
        <p:txBody>
          <a:bodyPr vert="horz" lIns="91440" tIns="45720" rIns="91440" bIns="45720" rtlCol="0" anchor="ctr"/>
          <a:lstStyle>
            <a:lvl1pPr algn="l">
              <a:defRPr lang="fr-FR" sz="1800" spc="302"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a:t>
            </a:fld>
            <a:endParaRPr lang="fr-FR" dirty="0"/>
          </a:p>
        </p:txBody>
      </p:sp>
      <p:grpSp>
        <p:nvGrpSpPr>
          <p:cNvPr id="17" name="Groupe 16"/>
          <p:cNvGrpSpPr/>
          <p:nvPr userDrawn="1"/>
        </p:nvGrpSpPr>
        <p:grpSpPr>
          <a:xfrm>
            <a:off x="124320" y="12306830"/>
            <a:ext cx="1260164"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2"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1643283" y="2961753"/>
            <a:ext cx="22065947" cy="9622366"/>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6" name="Espace réservé du texte 5"/>
          <p:cNvSpPr>
            <a:spLocks noGrp="1"/>
          </p:cNvSpPr>
          <p:nvPr>
            <p:ph type="body" sz="quarter" idx="14" hasCustomPrompt="1"/>
          </p:nvPr>
        </p:nvSpPr>
        <p:spPr>
          <a:xfrm>
            <a:off x="1643283" y="1737806"/>
            <a:ext cx="22065947" cy="705912"/>
          </a:xfrm>
          <a:prstGeom prst="rect">
            <a:avLst/>
          </a:prstGeom>
        </p:spPr>
        <p:txBody>
          <a:bodyPr/>
          <a:lstStyle>
            <a:lvl1pPr>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708" rtl="0" eaLnBrk="1" latinLnBrk="0" hangingPunct="1">
              <a:lnSpc>
                <a:spcPct val="100000"/>
              </a:lnSpc>
              <a:spcBef>
                <a:spcPts val="0"/>
              </a:spcBef>
              <a:buFont typeface="Arial" panose="020B0604020202020204" pitchFamily="34" charset="0"/>
              <a:buNone/>
            </a:pPr>
            <a:r>
              <a:rPr lang="fr-FR" dirty="0"/>
              <a:t>Sous-titre</a:t>
            </a:r>
          </a:p>
        </p:txBody>
      </p:sp>
    </p:spTree>
    <p:extLst>
      <p:ext uri="{BB962C8B-B14F-4D97-AF65-F5344CB8AC3E}">
        <p14:creationId xmlns:p14="http://schemas.microsoft.com/office/powerpoint/2010/main" val="1214640815"/>
      </p:ext>
    </p:extLst>
  </p:cSld>
  <p:clrMapOvr>
    <a:masterClrMapping/>
  </p:clrMapOvr>
  <p:hf hdr="0" dt="0"/>
  <p:extLst>
    <p:ext uri="{DCECCB84-F9BA-43D5-87BE-67443E8EF086}">
      <p15:sldGuideLst xmlns:p15="http://schemas.microsoft.com/office/powerpoint/2012/main">
        <p15:guide id="1" orient="horz" pos="77">
          <p15:clr>
            <a:srgbClr val="FBAE40"/>
          </p15:clr>
        </p15:guide>
        <p15:guide id="2" pos="776">
          <p15:clr>
            <a:srgbClr val="FBAE40"/>
          </p15:clr>
        </p15:guide>
      </p15:sldGuideLst>
    </p:ext>
  </p:extLst>
</p:sldLayout>
</file>

<file path=ppt/slideLayouts/slideLayout17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D9D2-38B4-70B5-F40E-D3F864F72CD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54B7D8-42E5-B4CA-FE10-45AE6F8F34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8E0A3EE-CB21-52DB-996B-2FDE5528B2DC}"/>
              </a:ext>
            </a:extLst>
          </p:cNvPr>
          <p:cNvSpPr>
            <a:spLocks noGrp="1"/>
          </p:cNvSpPr>
          <p:nvPr>
            <p:ph type="sldNum" sz="quarter" idx="12"/>
          </p:nvPr>
        </p:nvSpPr>
        <p:spPr/>
        <p:txBody>
          <a:bodyPr/>
          <a:lstStyle/>
          <a:p>
            <a:fld id="{5FED0653-2D6B-411D-B1E6-65B99443EF7F}" type="slidenum">
              <a:rPr lang="en-US" smtClean="0"/>
              <a:t>‹#›</a:t>
            </a:fld>
            <a:endParaRPr lang="en-US"/>
          </a:p>
        </p:txBody>
      </p:sp>
      <p:sp>
        <p:nvSpPr>
          <p:cNvPr id="4" name="Footer Placeholder">
            <a:extLst>
              <a:ext uri="{FF2B5EF4-FFF2-40B4-BE49-F238E27FC236}">
                <a16:creationId xmlns:a16="http://schemas.microsoft.com/office/drawing/2014/main" id="{2E4F201C-FDB5-71F9-E60B-5F6A343178FA}"/>
              </a:ext>
            </a:extLst>
          </p:cNvPr>
          <p:cNvSpPr>
            <a:spLocks noGrp="1"/>
          </p:cNvSpPr>
          <p:nvPr>
            <p:ph type="ftr" sz="quarter" idx="10"/>
          </p:nvPr>
        </p:nvSpPr>
        <p:spPr>
          <a:xfrm>
            <a:off x="609860" y="12801605"/>
            <a:ext cx="10974055" cy="444498"/>
          </a:xfrm>
        </p:spPr>
        <p:txBody>
          <a:bodyPr/>
          <a:lstStyle>
            <a:lvl1pPr>
              <a:defRPr>
                <a:solidFill>
                  <a:schemeClr val="tx1"/>
                </a:solidFill>
              </a:defRPr>
            </a:lvl1pPr>
          </a:lstStyle>
          <a:p>
            <a:r>
              <a:rPr lang="en-US" dirty="0"/>
              <a:t>Confidential | Visa + IBM Corporation                </a:t>
            </a:r>
          </a:p>
        </p:txBody>
      </p:sp>
      <p:sp>
        <p:nvSpPr>
          <p:cNvPr id="5" name="TextBox 4">
            <a:extLst>
              <a:ext uri="{FF2B5EF4-FFF2-40B4-BE49-F238E27FC236}">
                <a16:creationId xmlns:a16="http://schemas.microsoft.com/office/drawing/2014/main" id="{EB1E91F9-7EF4-F44D-FAA7-BE949F460D49}"/>
              </a:ext>
            </a:extLst>
          </p:cNvPr>
          <p:cNvSpPr txBox="1"/>
          <p:nvPr userDrawn="1"/>
        </p:nvSpPr>
        <p:spPr>
          <a:xfrm>
            <a:off x="20250062" y="1284514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08" indent="-893476" algn="l" defTabSz="4876678">
              <a:spcBef>
                <a:spcPts val="5800"/>
              </a:spcBef>
              <a:buSzPct val="100000"/>
              <a:buFontTx/>
              <a:buChar char="–"/>
            </a:pPr>
            <a:endParaRPr lang="en-US" sz="7200"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524799374"/>
      </p:ext>
    </p:extLst>
  </p:cSld>
  <p:clrMapOvr>
    <a:masterClrMapping/>
  </p:clrMapOvr>
</p:sldLayout>
</file>

<file path=ppt/slideLayouts/slideLayout1712.xml><?xml version="1.0" encoding="utf-8"?>
<p:sldLayout xmlns:a="http://schemas.openxmlformats.org/drawingml/2006/main" xmlns:r="http://schemas.openxmlformats.org/officeDocument/2006/relationships" xmlns:p="http://schemas.openxmlformats.org/presentationml/2006/main"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Chief Privacy Office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6378817"/>
      </p:ext>
    </p:extLst>
  </p:cSld>
  <p:clrMapOvr>
    <a:masterClrMapping/>
  </p:clrMapOvr>
  <p:transition spd="med"/>
</p:sldLayout>
</file>

<file path=ppt/slideLayouts/slideLayout1713.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8"/>
            <a:ext cx="4956175" cy="381000"/>
          </a:xfrm>
        </p:spPr>
        <p:txBody>
          <a:bodyPr/>
          <a:lstStyle/>
          <a:p>
            <a:r>
              <a:rPr lang="en-US"/>
              <a:t>IBM Chief Privacy Office | © 2023 IBM Corporation</a:t>
            </a:r>
            <a:endParaRPr lang="en-US" dirty="0"/>
          </a:p>
        </p:txBody>
      </p:sp>
    </p:spTree>
    <p:extLst>
      <p:ext uri="{BB962C8B-B14F-4D97-AF65-F5344CB8AC3E}">
        <p14:creationId xmlns:p14="http://schemas.microsoft.com/office/powerpoint/2010/main" val="4077493841"/>
      </p:ext>
    </p:extLst>
  </p:cSld>
  <p:clrMapOvr>
    <a:masterClrMapping/>
  </p:clrMapOvr>
  <p:transition spd="med"/>
</p:sldLayout>
</file>

<file path=ppt/slideLayouts/slideLayout1714.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Chief Privacy Office / © 2022 Copyright IBM Corporation / IBM Internal Use Only</a:t>
            </a:r>
          </a:p>
        </p:txBody>
      </p:sp>
    </p:spTree>
    <p:extLst>
      <p:ext uri="{BB962C8B-B14F-4D97-AF65-F5344CB8AC3E}">
        <p14:creationId xmlns:p14="http://schemas.microsoft.com/office/powerpoint/2010/main" val="865466100"/>
      </p:ext>
    </p:extLst>
  </p:cSld>
  <p:clrMapOvr>
    <a:masterClrMapping/>
  </p:clrMapOvr>
  <p:hf hdr="0" dt="0"/>
</p:sldLayout>
</file>

<file path=ppt/slideLayouts/slideLayout171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3763340"/>
      </p:ext>
    </p:extLst>
  </p:cSld>
  <p:clrMapOvr>
    <a:masterClrMapping/>
  </p:clrMapOvr>
  <p:transition spd="med"/>
</p:sldLayout>
</file>

<file path=ppt/slideLayouts/slideLayout171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7182222"/>
      </p:ext>
    </p:extLst>
  </p:cSld>
  <p:clrMapOvr>
    <a:masterClrMapping/>
  </p:clrMapOvr>
  <p:transition spd="med"/>
</p:sldLayout>
</file>

<file path=ppt/slideLayouts/slideLayout1717.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661644023"/>
      </p:ext>
    </p:extLst>
  </p:cSld>
  <p:clrMapOvr>
    <a:masterClrMapping/>
  </p:clrMapOvr>
  <p:transition spd="med"/>
</p:sldLayout>
</file>

<file path=ppt/slideLayouts/slideLayout1718.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3011393835"/>
      </p:ext>
    </p:extLst>
  </p:cSld>
  <p:clrMapOvr>
    <a:masterClrMapping/>
  </p:clrMapOvr>
  <p:transition spd="med"/>
</p:sldLayout>
</file>

<file path=ppt/slideLayouts/slideLayout1719.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093251599"/>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2996697465"/>
      </p:ext>
    </p:extLst>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1070352528"/>
      </p:ext>
    </p:extLst>
  </p:cSld>
  <p:clrMapOvr>
    <a:masterClrMapping/>
  </p:clrMapOvr>
  <p:transition spd="med"/>
</p:sldLayout>
</file>

<file path=ppt/slideLayouts/slideLayout172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5343783"/>
      </p:ext>
    </p:extLst>
  </p:cSld>
  <p:clrMapOvr>
    <a:masterClrMapping/>
  </p:clrMapOvr>
  <p:transition spd="med"/>
</p:sldLayout>
</file>

<file path=ppt/slideLayouts/slideLayout172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117440517"/>
      </p:ext>
    </p:extLst>
  </p:cSld>
  <p:clrMapOvr>
    <a:masterClrMapping/>
  </p:clrMapOvr>
  <p:transition spd="med"/>
</p:sldLayout>
</file>

<file path=ppt/slideLayouts/slideLayout1723.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333918889"/>
      </p:ext>
    </p:extLst>
  </p:cSld>
  <p:clrMapOvr>
    <a:masterClrMapping/>
  </p:clrMapOvr>
  <p:transition spd="med"/>
</p:sldLayout>
</file>

<file path=ppt/slideLayouts/slideLayout1724.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501056"/>
      </p:ext>
    </p:extLst>
  </p:cSld>
  <p:clrMapOvr>
    <a:masterClrMapping/>
  </p:clrMapOvr>
  <p:transition spd="med"/>
</p:sldLayout>
</file>

<file path=ppt/slideLayouts/slideLayout1725.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187612722"/>
      </p:ext>
    </p:extLst>
  </p:cSld>
  <p:clrMapOvr>
    <a:masterClrMapping/>
  </p:clrMapOvr>
  <p:transition spd="med"/>
</p:sldLayout>
</file>

<file path=ppt/slideLayouts/slideLayout1726.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271848"/>
      </p:ext>
    </p:extLst>
  </p:cSld>
  <p:clrMapOvr>
    <a:masterClrMapping/>
  </p:clrMapOvr>
  <p:transition spd="med"/>
</p:sldLayout>
</file>

<file path=ppt/slideLayouts/slideLayout1727.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566031495"/>
      </p:ext>
    </p:extLst>
  </p:cSld>
  <p:clrMapOvr>
    <a:masterClrMapping/>
  </p:clrMapOvr>
  <p:transition spd="med"/>
</p:sldLayout>
</file>

<file path=ppt/slideLayouts/slideLayout1728.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33087395"/>
      </p:ext>
    </p:extLst>
  </p:cSld>
  <p:clrMapOvr>
    <a:masterClrMapping/>
  </p:clrMapOvr>
  <p:transition spd="med"/>
</p:sldLayout>
</file>

<file path=ppt/slideLayouts/slideLayout1729.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55046695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BAC84-6909-A107-A296-C1F8AD95C53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FA4D716-72E1-15A6-8A7F-8AAEAD87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1DFF8-18F3-7D35-3A8C-7A9E09697827}"/>
              </a:ext>
            </a:extLst>
          </p:cNvPr>
          <p:cNvSpPr>
            <a:spLocks noGrp="1"/>
          </p:cNvSpPr>
          <p:nvPr>
            <p:ph type="sldNum" sz="quarter" idx="12"/>
          </p:nvPr>
        </p:nvSpPr>
        <p:spPr/>
        <p:txBody>
          <a:bodyPr/>
          <a:lstStyle/>
          <a:p>
            <a:fld id="{A58BED05-4CA0-4DE9-8576-25F84626719A}" type="slidenum">
              <a:rPr lang="en-US" smtClean="0"/>
              <a:t>‹#›</a:t>
            </a:fld>
            <a:endParaRPr lang="en-US"/>
          </a:p>
        </p:txBody>
      </p:sp>
    </p:spTree>
    <p:extLst>
      <p:ext uri="{BB962C8B-B14F-4D97-AF65-F5344CB8AC3E}">
        <p14:creationId xmlns:p14="http://schemas.microsoft.com/office/powerpoint/2010/main" val="2712541773"/>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7971562"/>
      </p:ext>
    </p:extLst>
  </p:cSld>
  <p:clrMapOvr>
    <a:masterClrMapping/>
  </p:clrMapOvr>
  <p:transition spd="med"/>
</p:sldLayout>
</file>

<file path=ppt/slideLayouts/slideLayout1731.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26293140"/>
      </p:ext>
    </p:extLst>
  </p:cSld>
  <p:clrMapOvr>
    <a:masterClrMapping/>
  </p:clrMapOvr>
  <p:transition spd="med"/>
</p:sldLayout>
</file>

<file path=ppt/slideLayouts/slideLayout173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513365"/>
      </p:ext>
    </p:extLst>
  </p:cSld>
  <p:clrMapOvr>
    <a:masterClrMapping/>
  </p:clrMapOvr>
  <p:transition spd="med"/>
</p:sldLayout>
</file>

<file path=ppt/slideLayouts/slideLayout173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9740909"/>
      </p:ext>
    </p:extLst>
  </p:cSld>
  <p:clrMapOvr>
    <a:masterClrMapping/>
  </p:clrMapOvr>
  <p:transition spd="med"/>
</p:sldLayout>
</file>

<file path=ppt/slideLayouts/slideLayout1734.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348951"/>
      </p:ext>
    </p:extLst>
  </p:cSld>
  <p:clrMapOvr>
    <a:masterClrMapping/>
  </p:clrMapOvr>
  <p:transition spd="med"/>
</p:sldLayout>
</file>

<file path=ppt/slideLayouts/slideLayout1735.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5240698"/>
      </p:ext>
    </p:extLst>
  </p:cSld>
  <p:clrMapOvr>
    <a:masterClrMapping/>
  </p:clrMapOvr>
  <p:transition spd="med"/>
</p:sldLayout>
</file>

<file path=ppt/slideLayouts/slideLayout1736.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8160920"/>
      </p:ext>
    </p:extLst>
  </p:cSld>
  <p:clrMapOvr>
    <a:masterClrMapping/>
  </p:clrMapOvr>
  <p:transition spd="med"/>
</p:sldLayout>
</file>

<file path=ppt/slideLayouts/slideLayout1737.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2994934"/>
      </p:ext>
    </p:extLst>
  </p:cSld>
  <p:clrMapOvr>
    <a:masterClrMapping/>
  </p:clrMapOvr>
  <p:transition spd="med"/>
</p:sldLayout>
</file>

<file path=ppt/slideLayouts/slideLayout173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5220465"/>
      </p:ext>
    </p:extLst>
  </p:cSld>
  <p:clrMapOvr>
    <a:masterClrMapping/>
  </p:clrMapOvr>
  <p:transition spd="med"/>
</p:sldLayout>
</file>

<file path=ppt/slideLayouts/slideLayout173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401777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54C-0249-AE64-1615-112D34094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C5925-F728-1649-0696-15CA630EE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D3B7F-F677-F248-5742-31AF41C5AD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265F0-84A0-D6D1-936F-3D01D9618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7FF-2AB0-73EF-2C49-9338691690D0}"/>
              </a:ext>
            </a:extLst>
          </p:cNvPr>
          <p:cNvSpPr>
            <a:spLocks noGrp="1"/>
          </p:cNvSpPr>
          <p:nvPr>
            <p:ph type="sldNum" sz="quarter" idx="12"/>
          </p:nvPr>
        </p:nvSpPr>
        <p:spPr/>
        <p:txBody>
          <a:bodyPr/>
          <a:lstStyle/>
          <a:p>
            <a:fld id="{4812B2C9-D12F-A34C-8A17-B05AD69F9867}" type="slidenum">
              <a:rPr lang="en-US" smtClean="0"/>
              <a:t>‹#›</a:t>
            </a:fld>
            <a:endParaRPr lang="en-US"/>
          </a:p>
        </p:txBody>
      </p:sp>
    </p:spTree>
    <p:extLst>
      <p:ext uri="{BB962C8B-B14F-4D97-AF65-F5344CB8AC3E}">
        <p14:creationId xmlns:p14="http://schemas.microsoft.com/office/powerpoint/2010/main" val="2025166302"/>
      </p:ext>
    </p:extLst>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0996810"/>
      </p:ext>
    </p:extLst>
  </p:cSld>
  <p:clrMapOvr>
    <a:masterClrMapping/>
  </p:clrMapOvr>
  <p:transition spd="med"/>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3339119"/>
      </p:ext>
    </p:extLst>
  </p:cSld>
  <p:clrMapOvr>
    <a:masterClrMapping/>
  </p:clrMapOvr>
  <p:transition spd="med"/>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949961"/>
      </p:ext>
    </p:extLst>
  </p:cSld>
  <p:clrMapOvr>
    <a:masterClrMapping/>
  </p:clrMapOvr>
  <p:transition spd="med"/>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09003332"/>
      </p:ext>
    </p:extLst>
  </p:cSld>
  <p:clrMapOvr>
    <a:masterClrMapping/>
  </p:clrMapOvr>
  <p:transition spd="med"/>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5355037"/>
      </p:ext>
    </p:extLst>
  </p:cSld>
  <p:clrMapOvr>
    <a:masterClrMapping/>
  </p:clrMapOvr>
  <p:transition spd="med"/>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51501912"/>
      </p:ext>
    </p:extLst>
  </p:cSld>
  <p:clrMapOvr>
    <a:masterClrMapping/>
  </p:clrMapOvr>
  <p:transition spd="med"/>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4572985"/>
      </p:ext>
    </p:extLst>
  </p:cSld>
  <p:clrMapOvr>
    <a:masterClrMapping/>
  </p:clrMapOvr>
  <p:transition spd="med"/>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9945275"/>
      </p:ext>
    </p:extLst>
  </p:cSld>
  <p:clrMapOvr>
    <a:masterClrMapping/>
  </p:clrMapOvr>
  <p:transition spd="med"/>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9862654"/>
      </p:ext>
    </p:extLst>
  </p:cSld>
  <p:clrMapOvr>
    <a:masterClrMapping/>
  </p:clrMapOvr>
  <p:transition spd="med"/>
</p:sldLayout>
</file>

<file path=ppt/slideLayouts/slideLayout174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322302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5" y="449379"/>
            <a:ext cx="17256469"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0294379"/>
      </p:ext>
    </p:extLst>
  </p:cSld>
  <p:clrMapOvr>
    <a:overrideClrMapping bg1="dk1" tx1="lt1" bg2="dk2" tx2="lt2" accent1="accent1" accent2="accent2" accent3="accent3" accent4="accent4" accent5="accent5" accent6="accent6" hlink="hlink" folHlink="folHlink"/>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9399605"/>
      </p:ext>
    </p:extLst>
  </p:cSld>
  <p:clrMapOvr>
    <a:masterClrMapping/>
  </p:clrMapOvr>
  <p:transition spd="med"/>
</p:sldLayout>
</file>

<file path=ppt/slideLayouts/slideLayout1751.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0857570"/>
      </p:ext>
    </p:extLst>
  </p:cSld>
  <p:clrMapOvr>
    <a:masterClrMapping/>
  </p:clrMapOvr>
  <p:transition spd="med"/>
</p:sldLayout>
</file>

<file path=ppt/slideLayouts/slideLayout1752.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9494395"/>
      </p:ext>
    </p:extLst>
  </p:cSld>
  <p:clrMapOvr>
    <a:masterClrMapping/>
  </p:clrMapOvr>
  <p:transition spd="med"/>
</p:sldLayout>
</file>

<file path=ppt/slideLayouts/slideLayout1753.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70780090"/>
      </p:ext>
    </p:extLst>
  </p:cSld>
  <p:clrMapOvr>
    <a:masterClrMapping/>
  </p:clrMapOvr>
  <p:transition spd="med"/>
</p:sldLayout>
</file>

<file path=ppt/slideLayouts/slideLayout1754.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12120798"/>
      </p:ext>
    </p:extLst>
  </p:cSld>
  <p:clrMapOvr>
    <a:masterClrMapping/>
  </p:clrMapOvr>
  <p:transition spd="med"/>
</p:sldLayout>
</file>

<file path=ppt/slideLayouts/slideLayout175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239329"/>
      </p:ext>
    </p:extLst>
  </p:cSld>
  <p:clrMapOvr>
    <a:masterClrMapping/>
  </p:clrMapOvr>
  <p:transition spd="med"/>
</p:sldLayout>
</file>

<file path=ppt/slideLayouts/slideLayout175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4295916"/>
      </p:ext>
    </p:extLst>
  </p:cSld>
  <p:clrMapOvr>
    <a:masterClrMapping/>
  </p:clrMapOvr>
  <p:transition spd="med"/>
</p:sldLayout>
</file>

<file path=ppt/slideLayouts/slideLayout1757.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14966649"/>
      </p:ext>
    </p:extLst>
  </p:cSld>
  <p:clrMapOvr>
    <a:masterClrMapping/>
  </p:clrMapOvr>
  <p:transition spd="med"/>
</p:sldLayout>
</file>

<file path=ppt/slideLayouts/slideLayout175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7598651"/>
      </p:ext>
    </p:extLst>
  </p:cSld>
  <p:clrMapOvr>
    <a:masterClrMapping/>
  </p:clrMapOvr>
  <p:transition spd="med"/>
</p:sldLayout>
</file>

<file path=ppt/slideLayouts/slideLayout1759.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3539619"/>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93609901"/>
      </p:ext>
    </p:extLst>
  </p:cSld>
  <p:clrMapOvr>
    <a:masterClrMapping/>
  </p:clrMapOvr>
  <p:transition spd="med"/>
</p:sldLayout>
</file>

<file path=ppt/slideLayouts/slideLayout17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717462923"/>
      </p:ext>
    </p:extLst>
  </p:cSld>
  <p:clrMapOvr>
    <a:masterClrMapping/>
  </p:clrMapOvr>
  <p:transition spd="med"/>
</p:sldLayout>
</file>

<file path=ppt/slideLayouts/slideLayout176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2602966601"/>
      </p:ext>
    </p:extLst>
  </p:cSld>
  <p:clrMapOvr>
    <a:masterClrMapping/>
  </p:clrMapOvr>
</p:sldLayout>
</file>

<file path=ppt/slideLayouts/slideLayout176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47178554"/>
      </p:ext>
    </p:extLst>
  </p:cSld>
  <p:clrMapOvr>
    <a:masterClrMapping/>
  </p:clrMapOvr>
</p:sldLayout>
</file>

<file path=ppt/slideLayouts/slideLayout176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946891836"/>
      </p:ext>
    </p:extLst>
  </p:cSld>
  <p:clrMapOvr>
    <a:masterClrMapping/>
  </p:clrMapOvr>
</p:sldLayout>
</file>

<file path=ppt/slideLayouts/slideLayout176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875757705"/>
      </p:ext>
    </p:extLst>
  </p:cSld>
  <p:clrMapOvr>
    <a:masterClrMapping/>
  </p:clrMapOvr>
</p:sldLayout>
</file>

<file path=ppt/slideLayouts/slideLayout176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687478599"/>
      </p:ext>
    </p:extLst>
  </p:cSld>
  <p:clrMapOvr>
    <a:masterClrMapping/>
  </p:clrMapOvr>
</p:sldLayout>
</file>

<file path=ppt/slideLayouts/slideLayout176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054297704"/>
      </p:ext>
    </p:extLst>
  </p:cSld>
  <p:clrMapOvr>
    <a:masterClrMapping/>
  </p:clrMapOvr>
</p:sldLayout>
</file>

<file path=ppt/slideLayouts/slideLayout176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1838461"/>
      </p:ext>
    </p:extLst>
  </p:cSld>
  <p:clrMapOvr>
    <a:masterClrMapping/>
  </p:clrMapOvr>
</p:sldLayout>
</file>

<file path=ppt/slideLayouts/slideLayout176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37285186"/>
      </p:ext>
    </p:extLst>
  </p:cSld>
  <p:clrMapOvr>
    <a:masterClrMapping/>
  </p:clrMapOvr>
</p:sldLayout>
</file>

<file path=ppt/slideLayouts/slideLayout176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0849359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69837481"/>
      </p:ext>
    </p:extLst>
  </p:cSld>
  <p:clrMapOvr>
    <a:masterClrMapping/>
  </p:clrMapOvr>
  <p:transition spd="med"/>
</p:sldLayout>
</file>

<file path=ppt/slideLayouts/slideLayout177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0787925"/>
      </p:ext>
    </p:extLst>
  </p:cSld>
  <p:clrMapOvr>
    <a:masterClrMapping/>
  </p:clrMapOvr>
</p:sldLayout>
</file>

<file path=ppt/slideLayouts/slideLayout17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407099"/>
      </p:ext>
    </p:extLst>
  </p:cSld>
  <p:clrMapOvr>
    <a:masterClrMapping/>
  </p:clrMapOvr>
</p:sldLayout>
</file>

<file path=ppt/slideLayouts/slideLayout17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868"/>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83123"/>
      </p:ext>
    </p:extLst>
  </p:cSld>
  <p:clrMapOvr>
    <a:masterClrMapping/>
  </p:clrMapOvr>
</p:sldLayout>
</file>

<file path=ppt/slideLayouts/slideLayout17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6524008"/>
      </p:ext>
    </p:extLst>
  </p:cSld>
  <p:clrMapOvr>
    <a:masterClrMapping/>
  </p:clrMapOvr>
</p:sldLayout>
</file>

<file path=ppt/slideLayouts/slideLayout17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729798"/>
      </p:ext>
    </p:extLst>
  </p:cSld>
  <p:clrMapOvr>
    <a:masterClrMapping/>
  </p:clrMapOvr>
</p:sldLayout>
</file>

<file path=ppt/slideLayouts/slideLayout17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1729078"/>
      </p:ext>
    </p:extLst>
  </p:cSld>
  <p:clrMapOvr>
    <a:masterClrMapping/>
  </p:clrMapOvr>
</p:sldLayout>
</file>

<file path=ppt/slideLayouts/slideLayout17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728944"/>
      </p:ext>
    </p:extLst>
  </p:cSld>
  <p:clrMapOvr>
    <a:masterClrMapping/>
  </p:clrMapOvr>
</p:sldLayout>
</file>

<file path=ppt/slideLayouts/slideLayout17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691329"/>
      </p:ext>
    </p:extLst>
  </p:cSld>
  <p:clrMapOvr>
    <a:masterClrMapping/>
  </p:clrMapOvr>
</p:sldLayout>
</file>

<file path=ppt/slideLayouts/slideLayout17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774105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268171769"/>
      </p:ext>
    </p:extLst>
  </p:cSld>
  <p:clrMapOvr>
    <a:masterClrMapping/>
  </p:clrMapOvr>
  <p:transition spd="med"/>
</p:sldLayout>
</file>

<file path=ppt/slideLayouts/slideLayout17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3870465"/>
      </p:ext>
    </p:extLst>
  </p:cSld>
  <p:clrMapOvr>
    <a:masterClrMapping/>
  </p:clrMapOvr>
</p:sldLayout>
</file>

<file path=ppt/slideLayouts/slideLayout17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459238"/>
      </p:ext>
    </p:extLst>
  </p:cSld>
  <p:clrMapOvr>
    <a:masterClrMapping/>
  </p:clrMapOvr>
</p:sldLayout>
</file>

<file path=ppt/slideLayouts/slideLayout17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0607692"/>
      </p:ext>
    </p:extLst>
  </p:cSld>
  <p:clrMapOvr>
    <a:masterClrMapping/>
  </p:clrMapOvr>
</p:sldLayout>
</file>

<file path=ppt/slideLayouts/slideLayout17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2392740"/>
      </p:ext>
    </p:extLst>
  </p:cSld>
  <p:clrMapOvr>
    <a:masterClrMapping/>
  </p:clrMapOvr>
</p:sldLayout>
</file>

<file path=ppt/slideLayouts/slideLayout17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7385802"/>
      </p:ext>
    </p:extLst>
  </p:cSld>
  <p:clrMapOvr>
    <a:masterClrMapping/>
  </p:clrMapOvr>
</p:sldLayout>
</file>

<file path=ppt/slideLayouts/slideLayout17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2791522"/>
      </p:ext>
    </p:extLst>
  </p:cSld>
  <p:clrMapOvr>
    <a:masterClrMapping/>
  </p:clrMapOvr>
</p:sldLayout>
</file>

<file path=ppt/slideLayouts/slideLayout17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2628788"/>
      </p:ext>
    </p:extLst>
  </p:cSld>
  <p:clrMapOvr>
    <a:masterClrMapping/>
  </p:clrMapOvr>
</p:sldLayout>
</file>

<file path=ppt/slideLayouts/slideLayout17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645000"/>
      </p:ext>
    </p:extLst>
  </p:cSld>
  <p:clrMapOvr>
    <a:masterClrMapping/>
  </p:clrMapOvr>
</p:sldLayout>
</file>

<file path=ppt/slideLayouts/slideLayout17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333192"/>
      </p:ext>
    </p:extLst>
  </p:cSld>
  <p:clrMapOvr>
    <a:masterClrMapping/>
  </p:clrMapOvr>
</p:sldLayout>
</file>

<file path=ppt/slideLayouts/slideLayout178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49954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91554393"/>
      </p:ext>
    </p:extLst>
  </p:cSld>
  <p:clrMapOvr>
    <a:masterClrMapping/>
  </p:clrMapOvr>
  <p:transition spd="med"/>
</p:sldLayout>
</file>

<file path=ppt/slideLayouts/slideLayout179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2628815"/>
      </p:ext>
    </p:extLst>
  </p:cSld>
  <p:clrMapOvr>
    <a:masterClrMapping/>
  </p:clrMapOvr>
</p:sldLayout>
</file>

<file path=ppt/slideLayouts/slideLayout17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2338093"/>
      </p:ext>
    </p:extLst>
  </p:cSld>
  <p:clrMapOvr>
    <a:masterClrMapping/>
  </p:clrMapOvr>
</p:sldLayout>
</file>

<file path=ppt/slideLayouts/slideLayout17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9267333"/>
      </p:ext>
    </p:extLst>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8399574"/>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8213894"/>
      </p:ext>
    </p:extLst>
  </p:cSld>
  <p:clrMapOvr>
    <a:masterClrMapping/>
  </p:clrMapOvr>
</p:sldLayout>
</file>

<file path=ppt/slideLayouts/slideLayout179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0988076"/>
      </p:ext>
    </p:extLst>
  </p:cSld>
  <p:clrMapOvr>
    <a:masterClrMapping/>
  </p:clrMapOvr>
</p:sldLayout>
</file>

<file path=ppt/slideLayouts/slideLayout179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1468480"/>
      </p:ext>
    </p:extLst>
  </p:cSld>
  <p:clrMapOvr>
    <a:masterClrMapping/>
  </p:clrMapOvr>
</p:sldLayout>
</file>

<file path=ppt/slideLayouts/slideLayout179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1936378"/>
      </p:ext>
    </p:extLst>
  </p:cSld>
  <p:clrMapOvr>
    <a:masterClrMapping/>
  </p:clrMapOvr>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08041"/>
      </p:ext>
    </p:extLst>
  </p:cSld>
  <p:clrMapOvr>
    <a:masterClrMapping/>
  </p:clrMapOvr>
</p:sldLayout>
</file>

<file path=ppt/slideLayouts/slideLayout17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3469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208129158"/>
      </p:ext>
    </p:extLst>
  </p:cSld>
  <p:clrMapOvr>
    <a:masterClrMapping/>
  </p:clrMapOvr>
  <p:transition spd="med"/>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373773"/>
      </p:ext>
    </p:extLst>
  </p:cSld>
  <p:clrMapOvr>
    <a:masterClrMapping/>
  </p:clrMapOvr>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4233792760"/>
      </p:ext>
    </p:extLst>
  </p:cSld>
  <p:clrMapOvr>
    <a:masterClrMapping/>
  </p:clrMapOvr>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1317281932"/>
      </p:ext>
    </p:extLst>
  </p:cSld>
  <p:clrMapOvr>
    <a:masterClrMapping/>
  </p:clrMapOvr>
</p:sldLayout>
</file>

<file path=ppt/slideLayouts/slideLayout18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9518699"/>
      </p:ext>
    </p:extLst>
  </p:cSld>
  <p:clrMapOvr>
    <a:masterClrMapping/>
  </p:clrMapOvr>
</p:sldLayout>
</file>

<file path=ppt/slideLayouts/slideLayout1804.xml><?xml version="1.0" encoding="utf-8"?>
<p:sldLayout xmlns:a="http://schemas.openxmlformats.org/drawingml/2006/main" xmlns:r="http://schemas.openxmlformats.org/officeDocument/2006/relationships" xmlns:p="http://schemas.openxmlformats.org/presentationml/2006/main"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18243472"/>
      </p:ext>
    </p:extLst>
  </p:cSld>
  <p:clrMapOvr>
    <a:masterClrMapping/>
  </p:clrMapOvr>
  <p:transition spd="med"/>
</p:sldLayout>
</file>

<file path=ppt/slideLayouts/slideLayout18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0084-1D89-0A7C-843D-5F4C67575E68}"/>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6C8988BA-81DD-1BBD-F97E-6D51BA771D2F}"/>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B17DD2AC-6BB3-948E-CFC9-F38F664AAF40}"/>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20BC2803-488A-88F2-1C0F-8A2924C56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E9EFD-99F7-D6CA-1652-1CF3C832F441}"/>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2151923049"/>
      </p:ext>
    </p:extLst>
  </p:cSld>
  <p:clrMapOvr>
    <a:masterClrMapping/>
  </p:clrMapOvr>
</p:sldLayout>
</file>

<file path=ppt/slideLayouts/slideLayout1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4612-6D7E-E729-3239-0454F8972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C88C4-E9D3-91C5-1835-440234348C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D2DF9-08B1-B613-F174-D7DB101F474E}"/>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464CFF63-466C-F989-5105-2E00A7CA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7DC66-A9FE-2AA3-4124-F6FB84E4CB5F}"/>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1338054820"/>
      </p:ext>
    </p:extLst>
  </p:cSld>
  <p:clrMapOvr>
    <a:masterClrMapping/>
  </p:clrMapOvr>
</p:sldLayout>
</file>

<file path=ppt/slideLayouts/slideLayout1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E3A9-1EB0-F37C-12EF-364285EE738E}"/>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E54757F1-FC67-6114-0CB9-E210AA0DA33D}"/>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5E114-E757-DAC1-71EB-6DAD99DF74B4}"/>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4748D31E-0BC3-0B6A-4B03-FEF88E06E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54C54-B814-E3D5-22FB-89CF173BCB4E}"/>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694725372"/>
      </p:ext>
    </p:extLst>
  </p:cSld>
  <p:clrMapOvr>
    <a:masterClrMapping/>
  </p:clrMapOvr>
</p:sldLayout>
</file>

<file path=ppt/slideLayouts/slideLayout1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8EEB-B795-6830-13A5-97C01C6FC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96A838-2476-4E9E-65AD-FE2FF27A46B9}"/>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C2DA7-6E67-967D-5B34-C338B6BD03D1}"/>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FD1E54-C2E3-C3C8-A2B4-F9F0B6F62D52}"/>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6" name="Footer Placeholder 5">
            <a:extLst>
              <a:ext uri="{FF2B5EF4-FFF2-40B4-BE49-F238E27FC236}">
                <a16:creationId xmlns:a16="http://schemas.microsoft.com/office/drawing/2014/main" id="{6F3FC72D-A7B1-27F9-B9C5-1D67E0AC7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6C7BA-CE86-9652-9FBD-05D4980BA072}"/>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3342105925"/>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1F7D-85F8-9151-9924-731538A6CA8B}"/>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0E77B-A877-7630-4DD2-77C2745F0F25}"/>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438A7911-CCB7-72D6-6FB5-12C7D84FEB5C}"/>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D2E226-87BA-A7F2-6E88-184B1F5A9629}"/>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71B75-9988-3130-3B7E-8C0D05B2A898}"/>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437E83-1E8F-806C-415F-0E6B55C43B78}"/>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8" name="Footer Placeholder 7">
            <a:extLst>
              <a:ext uri="{FF2B5EF4-FFF2-40B4-BE49-F238E27FC236}">
                <a16:creationId xmlns:a16="http://schemas.microsoft.com/office/drawing/2014/main" id="{687B3A0F-3D7F-BAEE-A1C0-5F5CFBEE2D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BFF6E-DD61-12BB-A250-6106EE0BB200}"/>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37358614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738106510"/>
      </p:ext>
    </p:extLst>
  </p:cSld>
  <p:clrMapOvr>
    <a:masterClrMapping/>
  </p:clrMapOvr>
  <p:transition spd="med"/>
</p:sldLayout>
</file>

<file path=ppt/slideLayouts/slideLayout1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EF2E-26C0-227E-EA28-7F95E5E5CC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C27983-0DBC-4862-D18E-701F9F7B72F5}"/>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4" name="Footer Placeholder 3">
            <a:extLst>
              <a:ext uri="{FF2B5EF4-FFF2-40B4-BE49-F238E27FC236}">
                <a16:creationId xmlns:a16="http://schemas.microsoft.com/office/drawing/2014/main" id="{746200C4-700D-F391-D767-89B2C5C56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831C65-7348-5430-30AB-3BEF9C98A278}"/>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2060615371"/>
      </p:ext>
    </p:extLst>
  </p:cSld>
  <p:clrMapOvr>
    <a:masterClrMapping/>
  </p:clrMapOvr>
</p:sldLayout>
</file>

<file path=ppt/slideLayouts/slideLayout1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3D654A-1BB4-ADFA-63F7-51A521558C98}"/>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3" name="Footer Placeholder 2">
            <a:extLst>
              <a:ext uri="{FF2B5EF4-FFF2-40B4-BE49-F238E27FC236}">
                <a16:creationId xmlns:a16="http://schemas.microsoft.com/office/drawing/2014/main" id="{C1606A56-D948-24BD-ECDB-A8682F8808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DBC2AB-9009-CB6B-52C0-C204270DF025}"/>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602579429"/>
      </p:ext>
    </p:extLst>
  </p:cSld>
  <p:clrMapOvr>
    <a:masterClrMapping/>
  </p:clrMapOvr>
</p:sldLayout>
</file>

<file path=ppt/slideLayouts/slideLayout1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3B62-3C60-4590-73D2-8A432024646A}"/>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58D38DF1-7907-2514-277E-52D461FC8BCE}"/>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1C470A-ED98-1682-73B5-C324CAFC8771}"/>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5693FC14-399D-BC25-284F-C6AB07E07707}"/>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6" name="Footer Placeholder 5">
            <a:extLst>
              <a:ext uri="{FF2B5EF4-FFF2-40B4-BE49-F238E27FC236}">
                <a16:creationId xmlns:a16="http://schemas.microsoft.com/office/drawing/2014/main" id="{0DE67A82-E470-6C78-BD96-E0887DBDC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31E92-E3C9-10A1-9176-2C27ECADEBAA}"/>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3906815065"/>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2B93-AF48-87F2-EC9F-3BABD80BF645}"/>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2ECE4A20-F325-E085-83F0-ABF8B70B69C1}"/>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E600787B-19E0-F51E-6002-842CA07455B3}"/>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CE4A527D-D828-21F8-717D-FA6F6512228B}"/>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6" name="Footer Placeholder 5">
            <a:extLst>
              <a:ext uri="{FF2B5EF4-FFF2-40B4-BE49-F238E27FC236}">
                <a16:creationId xmlns:a16="http://schemas.microsoft.com/office/drawing/2014/main" id="{8B3F12BA-54DB-CC84-DECB-387D64002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2D513-F9BB-E7EE-4B17-E3B53C27E8E4}"/>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2237380636"/>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ECEC-9D82-32DF-2BB5-F667F5A50C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11CFE-6F32-2D24-5AB1-6F3399AE6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79462-9610-273E-F7EF-280507B18228}"/>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98266636-3312-166F-F8EA-201224914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15E16-BA5F-C021-979A-98D3CCE8F5D5}"/>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753782215"/>
      </p:ext>
    </p:extLst>
  </p:cSld>
  <p:clrMapOvr>
    <a:masterClrMapping/>
  </p:clrMapOvr>
</p:sldLayout>
</file>

<file path=ppt/slideLayouts/slideLayout1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803DC0-5C96-08C1-B152-78AA4D5307C9}"/>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C2854-79C8-400D-0754-D056B794E09B}"/>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9360A-1427-D4A0-678D-678A3064EDB7}"/>
              </a:ext>
            </a:extLst>
          </p:cNvPr>
          <p:cNvSpPr>
            <a:spLocks noGrp="1"/>
          </p:cNvSpPr>
          <p:nvPr>
            <p:ph type="dt" sz="half" idx="10"/>
          </p:nvPr>
        </p:nvSpPr>
        <p:spPr/>
        <p:txBody>
          <a:body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329BECDC-33F8-2410-3D0B-80B0FBDC4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66E7B-80AC-8960-CDA6-827F013ECED0}"/>
              </a:ext>
            </a:extLst>
          </p:cNvPr>
          <p:cNvSpPr>
            <a:spLocks noGrp="1"/>
          </p:cNvSpPr>
          <p:nvPr>
            <p:ph type="sldNum" sz="quarter" idx="12"/>
          </p:nvPr>
        </p:nvSpPr>
        <p:spPr/>
        <p:txBody>
          <a:bodyPr/>
          <a:lstStyle/>
          <a:p>
            <a:fld id="{4ACCB7AC-C560-4288-9D12-B044EC1194C8}" type="slidenum">
              <a:rPr lang="en-US" smtClean="0"/>
              <a:t>‹#›</a:t>
            </a:fld>
            <a:endParaRPr lang="en-US"/>
          </a:p>
        </p:txBody>
      </p:sp>
    </p:spTree>
    <p:extLst>
      <p:ext uri="{BB962C8B-B14F-4D97-AF65-F5344CB8AC3E}">
        <p14:creationId xmlns:p14="http://schemas.microsoft.com/office/powerpoint/2010/main" val="1452967735"/>
      </p:ext>
    </p:extLst>
  </p:cSld>
  <p:clrMapOvr>
    <a:masterClrMapping/>
  </p:clrMapOvr>
</p:sldLayout>
</file>

<file path=ppt/slideLayouts/slideLayout18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4594750"/>
      </p:ext>
    </p:extLst>
  </p:cSld>
  <p:clrMapOvr>
    <a:masterClrMapping/>
  </p:clrMapOvr>
</p:sldLayout>
</file>

<file path=ppt/slideLayouts/slideLayout18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20" y="12547343"/>
            <a:ext cx="1391079" cy="554954"/>
          </a:xfrm>
          <a:prstGeom prst="rect">
            <a:avLst/>
          </a:prstGeom>
        </p:spPr>
      </p:pic>
    </p:spTree>
    <p:extLst>
      <p:ext uri="{BB962C8B-B14F-4D97-AF65-F5344CB8AC3E}">
        <p14:creationId xmlns:p14="http://schemas.microsoft.com/office/powerpoint/2010/main" val="134096812"/>
      </p:ext>
    </p:extLst>
  </p:cSld>
  <p:clrMapOvr>
    <a:masterClrMapping/>
  </p:clrMapOvr>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3" y="1221"/>
            <a:ext cx="24387173" cy="13713554"/>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456887179"/>
      </p:ext>
    </p:extLst>
  </p:cSld>
  <p:clrMapOvr>
    <a:masterClrMapping/>
  </p:clrMapOvr>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884947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7248087"/>
      </p:ext>
    </p:extLst>
  </p:cSld>
  <p:clrMapOvr>
    <a:masterClrMapping/>
  </p:clrMapOvr>
  <p:transition spd="med"/>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7726957"/>
      </p:ext>
    </p:extLst>
  </p:cSld>
  <p:clrMapOvr>
    <a:masterClrMapping/>
  </p:clrMapOvr>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3041021"/>
      </p:ext>
    </p:extLst>
  </p:cSld>
  <p:clrMapOvr>
    <a:masterClrMapping/>
  </p:clrMapOvr>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1870672"/>
      </p:ext>
    </p:extLst>
  </p:cSld>
  <p:clrMapOvr>
    <a:masterClrMapping/>
  </p:clrMapOvr>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016669"/>
      </p:ext>
    </p:extLst>
  </p:cSld>
  <p:clrMapOvr>
    <a:masterClrMapping/>
  </p:clrMapOvr>
</p:sldLayout>
</file>

<file path=ppt/slideLayouts/slideLayout18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9769835"/>
      </p:ext>
    </p:extLst>
  </p:cSld>
  <p:clrMapOvr>
    <a:masterClrMapping/>
  </p:clrMapOvr>
</p:sldLayout>
</file>

<file path=ppt/slideLayouts/slideLayout18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4028539"/>
      </p:ext>
    </p:extLst>
  </p:cSld>
  <p:clrMapOvr>
    <a:masterClrMapping/>
  </p:clrMapOvr>
</p:sldLayout>
</file>

<file path=ppt/slideLayouts/slideLayout18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8433504"/>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4772644"/>
      </p:ext>
    </p:extLst>
  </p:cSld>
  <p:clrMapOvr>
    <a:masterClrMapping/>
  </p:clrMapOvr>
</p:sldLayout>
</file>

<file path=ppt/slideLayouts/slideLayout18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6033135"/>
      </p:ext>
    </p:extLst>
  </p:cSld>
  <p:clrMapOvr>
    <a:masterClrMapping/>
  </p:clrMapOvr>
</p:sldLayout>
</file>

<file path=ppt/slideLayouts/slideLayout18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861682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9200201"/>
      </p:ext>
    </p:extLst>
  </p:cSld>
  <p:clrMapOvr>
    <a:masterClrMapping/>
  </p:clrMapOvr>
  <p:transition spd="med"/>
</p:sldLayout>
</file>

<file path=ppt/slideLayouts/slideLayout18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2623396"/>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0215131"/>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498019"/>
      </p:ext>
    </p:extLst>
  </p:cSld>
  <p:clrMapOvr>
    <a:masterClrMapping/>
  </p:clrMapOvr>
</p:sldLayout>
</file>

<file path=ppt/slideLayouts/slideLayout18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598714"/>
      </p:ext>
    </p:extLst>
  </p:cSld>
  <p:clrMapOvr>
    <a:masterClrMapping/>
  </p:clrMapOvr>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906021"/>
      </p:ext>
    </p:extLst>
  </p:cSld>
  <p:clrMapOvr>
    <a:masterClrMapping/>
  </p:clrMapOvr>
</p:sldLayout>
</file>

<file path=ppt/slideLayouts/slideLayout18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4433"/>
      </p:ext>
    </p:extLst>
  </p:cSld>
  <p:clrMapOvr>
    <a:masterClrMapping/>
  </p:clrMapOvr>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3947394"/>
      </p:ext>
    </p:extLst>
  </p:cSld>
  <p:clrMapOvr>
    <a:masterClrMapping/>
  </p:clrMapOvr>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4"/>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344420"/>
      </p:ext>
    </p:extLst>
  </p:cSld>
  <p:clrMapOvr>
    <a:masterClrMapping/>
  </p:clrMapOvr>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4612428"/>
      </p:ext>
    </p:extLst>
  </p:cSld>
  <p:clrMapOvr>
    <a:masterClrMapping/>
  </p:clrMapOvr>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88530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039035955"/>
      </p:ext>
    </p:extLst>
  </p:cSld>
  <p:clrMapOvr>
    <a:masterClrMapping/>
  </p:clrMapOvr>
  <p:transition spd="med"/>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027993"/>
      </p:ext>
    </p:extLst>
  </p:cSld>
  <p:clrMapOvr>
    <a:masterClrMapping/>
  </p:clrMapOvr>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8456794"/>
      </p:ext>
    </p:extLst>
  </p:cSld>
  <p:clrMapOvr>
    <a:masterClrMapping/>
  </p:clrMapOvr>
</p:sldLayout>
</file>

<file path=ppt/slideLayouts/slideLayout184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8166702"/>
      </p:ext>
    </p:extLst>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4314542"/>
      </p:ext>
    </p:extLst>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222331"/>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087186"/>
      </p:ext>
    </p:extLst>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0716589"/>
      </p:ext>
    </p:extLst>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9186856"/>
      </p:ext>
    </p:extLst>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139781"/>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97295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4927889"/>
      </p:ext>
    </p:extLst>
  </p:cSld>
  <p:clrMapOvr>
    <a:masterClrMapping/>
  </p:clrMapOvr>
  <p:transition spd="med"/>
</p:sldLayout>
</file>

<file path=ppt/slideLayouts/slideLayout185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4"/>
            <a:ext cx="3460733" cy="1380616"/>
          </a:xfrm>
          <a:prstGeom prst="rect">
            <a:avLst/>
          </a:prstGeom>
        </p:spPr>
      </p:pic>
    </p:spTree>
    <p:extLst>
      <p:ext uri="{BB962C8B-B14F-4D97-AF65-F5344CB8AC3E}">
        <p14:creationId xmlns:p14="http://schemas.microsoft.com/office/powerpoint/2010/main" val="3787848622"/>
      </p:ext>
    </p:extLst>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29" cy="1380616"/>
          </a:xfrm>
          <a:prstGeom prst="rect">
            <a:avLst/>
          </a:prstGeom>
        </p:spPr>
      </p:pic>
    </p:spTree>
    <p:extLst>
      <p:ext uri="{BB962C8B-B14F-4D97-AF65-F5344CB8AC3E}">
        <p14:creationId xmlns:p14="http://schemas.microsoft.com/office/powerpoint/2010/main" val="46830087"/>
      </p:ext>
    </p:extLst>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2479852714"/>
      </p:ext>
    </p:extLst>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60499"/>
      </p:ext>
    </p:extLst>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 2022-2023, IBM Corporation</a:t>
            </a:r>
          </a:p>
        </p:txBody>
      </p:sp>
      <p:sp>
        <p:nvSpPr>
          <p:cNvPr id="7" name="Text Placeholder 6"/>
          <p:cNvSpPr>
            <a:spLocks noGrp="1"/>
          </p:cNvSpPr>
          <p:nvPr>
            <p:ph type="body" sz="quarter" idx="14"/>
          </p:nvPr>
        </p:nvSpPr>
        <p:spPr>
          <a:xfrm>
            <a:off x="609679" y="2926081"/>
            <a:ext cx="4877435" cy="956225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3" y="2926081"/>
            <a:ext cx="4877435" cy="956225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047118"/>
      </p:ext>
    </p:extLst>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1097280"/>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(c) 2022-2023, IBM Corporation</a:t>
            </a:r>
          </a:p>
        </p:txBody>
      </p:sp>
      <p:sp>
        <p:nvSpPr>
          <p:cNvPr id="12" name="Text Placeholder 11"/>
          <p:cNvSpPr>
            <a:spLocks noGrp="1"/>
          </p:cNvSpPr>
          <p:nvPr>
            <p:ph type="body" sz="quarter" idx="13"/>
          </p:nvPr>
        </p:nvSpPr>
        <p:spPr>
          <a:xfrm>
            <a:off x="609679" y="536453"/>
            <a:ext cx="10974229" cy="800098"/>
          </a:xfrm>
        </p:spPr>
        <p:txBody>
          <a:bodyPr/>
          <a:lstStyle>
            <a:lvl1pPr>
              <a:defRPr sz="2934"/>
            </a:lvl1pPr>
          </a:lstStyle>
          <a:p>
            <a:pPr lvl="0"/>
            <a:r>
              <a:rPr lang="en-US"/>
              <a:t>Edit Master text styles</a:t>
            </a:r>
          </a:p>
        </p:txBody>
      </p:sp>
      <p:sp>
        <p:nvSpPr>
          <p:cNvPr id="7" name="Text Placeholder 6"/>
          <p:cNvSpPr>
            <a:spLocks noGrp="1"/>
          </p:cNvSpPr>
          <p:nvPr>
            <p:ph type="body" sz="quarter" idx="14"/>
          </p:nvPr>
        </p:nvSpPr>
        <p:spPr>
          <a:xfrm>
            <a:off x="609679" y="2926085"/>
            <a:ext cx="10974229" cy="9562254"/>
          </a:xfrm>
        </p:spPr>
        <p:txBody>
          <a:bodyPr/>
          <a:lstStyle>
            <a:lvl1pPr>
              <a:defRPr sz="426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1539316"/>
      </p:ext>
    </p:extLst>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2400"/>
            </a:lvl1pPr>
          </a:lstStyle>
          <a:p>
            <a:pPr defTabSz="1214566">
              <a:defRPr/>
            </a:pPr>
            <a:fld id="{E98947E1-6E9C-4553-A175-053CB8F72200}" type="slidenum">
              <a:rPr lang="en-US" smtClean="0">
                <a:solidFill>
                  <a:srgbClr val="FFFFFF"/>
                </a:solidFill>
                <a:latin typeface="IBM Plex Sans"/>
                <a:cs typeface="Arial" charset="0"/>
              </a:rPr>
              <a:pPr defTabSz="1214566">
                <a:defRPr/>
              </a:pPr>
              <a:t>‹#›</a:t>
            </a:fld>
            <a:endParaRPr lang="en-US" dirty="0">
              <a:solidFill>
                <a:srgbClr val="FFFFFF"/>
              </a:solidFill>
              <a:latin typeface="IBM Plex Sans"/>
              <a:cs typeface="Arial" charset="0"/>
            </a:endParaRPr>
          </a:p>
        </p:txBody>
      </p:sp>
    </p:spTree>
    <p:extLst>
      <p:ext uri="{BB962C8B-B14F-4D97-AF65-F5344CB8AC3E}">
        <p14:creationId xmlns:p14="http://schemas.microsoft.com/office/powerpoint/2010/main" val="1975391394"/>
      </p:ext>
    </p:extLst>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(c) 2022-2023, IBM Corporation</a:t>
            </a: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1219364" y="549289"/>
            <a:ext cx="21948460" cy="1431922"/>
          </a:xfrm>
        </p:spPr>
        <p:txBody>
          <a:bodyPr>
            <a:normAutofit/>
          </a:bodyPr>
          <a:lstStyle>
            <a:lvl1pPr algn="l">
              <a:defRPr sz="7464">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51941432"/>
      </p:ext>
    </p:extLst>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B4AB0E-2478-C141-1399-496B1E3EE20A}"/>
              </a:ext>
            </a:extLst>
          </p:cNvPr>
          <p:cNvSpPr/>
          <p:nvPr userDrawn="1"/>
        </p:nvSpPr>
        <p:spPr bwMode="auto">
          <a:xfrm>
            <a:off x="0" y="536453"/>
            <a:ext cx="24387175" cy="156531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754"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sp>
        <p:nvSpPr>
          <p:cNvPr id="2" name="Title"/>
          <p:cNvSpPr>
            <a:spLocks noGrp="1"/>
          </p:cNvSpPr>
          <p:nvPr>
            <p:ph type="title"/>
          </p:nvPr>
        </p:nvSpPr>
        <p:spPr>
          <a:xfrm>
            <a:off x="560905" y="900791"/>
            <a:ext cx="11047390" cy="1200970"/>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2"/>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7" name="Rectangle 6">
            <a:extLst>
              <a:ext uri="{FF2B5EF4-FFF2-40B4-BE49-F238E27FC236}">
                <a16:creationId xmlns:a16="http://schemas.microsoft.com/office/drawing/2014/main" id="{D7FF5958-B1AA-B5A7-F96B-24641A602A05}"/>
              </a:ext>
            </a:extLst>
          </p:cNvPr>
          <p:cNvSpPr/>
          <p:nvPr userDrawn="1"/>
        </p:nvSpPr>
        <p:spPr bwMode="auto">
          <a:xfrm>
            <a:off x="-2892432" y="4104173"/>
            <a:ext cx="91450" cy="9143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754"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pic>
        <p:nvPicPr>
          <p:cNvPr id="5" name="Picture 4">
            <a:extLst>
              <a:ext uri="{FF2B5EF4-FFF2-40B4-BE49-F238E27FC236}">
                <a16:creationId xmlns:a16="http://schemas.microsoft.com/office/drawing/2014/main" id="{38B01150-DE80-8931-2C2C-9C8931655629}"/>
              </a:ext>
            </a:extLst>
          </p:cNvPr>
          <p:cNvPicPr>
            <a:picLocks noChangeAspect="1"/>
          </p:cNvPicPr>
          <p:nvPr userDrawn="1"/>
        </p:nvPicPr>
        <p:blipFill>
          <a:blip r:embed="rId2"/>
          <a:stretch>
            <a:fillRect/>
          </a:stretch>
        </p:blipFill>
        <p:spPr>
          <a:xfrm>
            <a:off x="22180555" y="12697936"/>
            <a:ext cx="1638299" cy="593600"/>
          </a:xfrm>
          <a:prstGeom prst="rect">
            <a:avLst/>
          </a:prstGeom>
        </p:spPr>
      </p:pic>
      <p:cxnSp>
        <p:nvCxnSpPr>
          <p:cNvPr id="13" name="Straight Connector 12">
            <a:extLst>
              <a:ext uri="{FF2B5EF4-FFF2-40B4-BE49-F238E27FC236}">
                <a16:creationId xmlns:a16="http://schemas.microsoft.com/office/drawing/2014/main" id="{87611E41-99A6-5BBE-3A78-AC508CC759A9}"/>
              </a:ext>
            </a:extLst>
          </p:cNvPr>
          <p:cNvCxnSpPr/>
          <p:nvPr userDrawn="1"/>
        </p:nvCxnSpPr>
        <p:spPr bwMode="auto">
          <a:xfrm flipH="1">
            <a:off x="560905" y="13291536"/>
            <a:ext cx="21619647" cy="0"/>
          </a:xfrm>
          <a:prstGeom prst="line">
            <a:avLst/>
          </a:prstGeom>
          <a:ln w="190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9239966"/>
      </p:ext>
    </p:extLst>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70467874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636917680"/>
      </p:ext>
    </p:extLst>
  </p:cSld>
  <p:clrMapOvr>
    <a:masterClrMapping/>
  </p:clrMapOvr>
  <p:transition spd="med"/>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1"/>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289974778"/>
      </p:ext>
    </p:extLst>
  </p:cSld>
  <p:clrMapOvr>
    <a:masterClrMapping/>
  </p:clrMapOvr>
  <p:transition spd="med"/>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118155346"/>
      </p:ext>
    </p:extLst>
  </p:cSld>
  <p:clrMapOvr>
    <a:masterClrMapping/>
  </p:clrMapOvr>
  <p:transition spd="med"/>
</p:sldLayout>
</file>

<file path=ppt/slideLayouts/slideLayout186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953637467"/>
      </p:ext>
    </p:extLst>
  </p:cSld>
  <p:clrMapOvr>
    <a:masterClrMapping/>
  </p:clrMapOvr>
  <p:transition spd="med"/>
</p:sldLayout>
</file>

<file path=ppt/slideLayouts/slideLayout186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885044368"/>
      </p:ext>
    </p:extLst>
  </p:cSld>
  <p:clrMapOvr>
    <a:masterClrMapping/>
  </p:clrMapOvr>
  <p:transition spd="med"/>
</p:sldLayout>
</file>

<file path=ppt/slideLayouts/slideLayout186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1432688420"/>
      </p:ext>
    </p:extLst>
  </p:cSld>
  <p:clrMapOvr>
    <a:masterClrMapping/>
  </p:clrMapOvr>
  <p:transition spd="med"/>
</p:sldLayout>
</file>

<file path=ppt/slideLayouts/slideLayout186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563031200"/>
      </p:ext>
    </p:extLst>
  </p:cSld>
  <p:clrMapOvr>
    <a:masterClrMapping/>
  </p:clrMapOvr>
  <p:transition spd="med"/>
</p:sldLayout>
</file>

<file path=ppt/slideLayouts/slideLayout186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827290387"/>
      </p:ext>
    </p:extLst>
  </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5"/>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590662144"/>
      </p:ext>
    </p:extLst>
  </p:cSld>
  <p:clrMapOvr>
    <a:masterClrMapping/>
  </p:clrMapOvr>
  <p:transition spd="med"/>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308417987"/>
      </p:ext>
    </p:extLst>
  </p:cSld>
  <p:clrMapOvr>
    <a:masterClrMapping/>
  </p:clrMapOvr>
  <p:transition spd="med"/>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730141655"/>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209053595"/>
      </p:ext>
    </p:extLst>
  </p:cSld>
  <p:clrMapOvr>
    <a:masterClrMapping/>
  </p:clrMapOvr>
  <p:transition spd="med"/>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279861427"/>
      </p:ext>
    </p:extLst>
  </p:cSld>
  <p:clrMapOvr>
    <a:masterClrMapping/>
  </p:clrMapOvr>
  <p:transition spd="med"/>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1"/>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3"/>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112285001"/>
      </p:ext>
    </p:extLst>
  </p:cSld>
  <p:clrMapOvr>
    <a:masterClrMapping/>
  </p:clrMapOvr>
  <p:transition spd="med"/>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424476337"/>
      </p:ext>
    </p:extLst>
  </p:cSld>
  <p:clrMapOvr>
    <a:masterClrMapping/>
  </p:clrMapOvr>
  <p:transition spd="med"/>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151046198"/>
      </p:ext>
    </p:extLst>
  </p:cSld>
  <p:clrMapOvr>
    <a:masterClrMapping/>
  </p:clrMapOvr>
  <p:transition spd="med"/>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78269641"/>
      </p:ext>
    </p:extLst>
  </p:cSld>
  <p:clrMapOvr>
    <a:masterClrMapping/>
  </p:clrMapOvr>
  <p:transition spd="med"/>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635206231"/>
      </p:ext>
    </p:extLst>
  </p:cSld>
  <p:clrMapOvr>
    <a:masterClrMapping/>
  </p:clrMapOvr>
  <p:transition spd="med"/>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044252605"/>
      </p:ext>
    </p:extLst>
  </p:cSld>
  <p:clrMapOvr>
    <a:masterClrMapping/>
  </p:clrMapOvr>
  <p:transition spd="med"/>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0285631"/>
      </p:ext>
    </p:extLst>
  </p:cSld>
  <p:clrMapOvr>
    <a:masterClrMapping/>
  </p:clrMapOvr>
  <p:transition spd="med"/>
</p:sldLayout>
</file>

<file path=ppt/slideLayouts/slideLayout187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8802034"/>
      </p:ext>
    </p:extLst>
  </p:cSld>
  <p:clrMapOvr>
    <a:masterClrMapping/>
  </p:clrMapOvr>
  <p:transition spd="med"/>
</p:sldLayout>
</file>

<file path=ppt/slideLayouts/slideLayout187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442589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294999701"/>
      </p:ext>
    </p:extLst>
  </p:cSld>
  <p:clrMapOvr>
    <a:masterClrMapping/>
  </p:clrMapOvr>
  <p:transition spd="med"/>
</p:sldLayout>
</file>

<file path=ppt/slideLayouts/slideLayout188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0991374"/>
      </p:ext>
    </p:extLst>
  </p:cSld>
  <p:clrMapOvr>
    <a:masterClrMapping/>
  </p:clrMapOvr>
  <p:transition spd="med"/>
</p:sldLayout>
</file>

<file path=ppt/slideLayouts/slideLayout188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3465718"/>
      </p:ext>
    </p:extLst>
  </p:cSld>
  <p:clrMapOvr>
    <a:masterClrMapping/>
  </p:clrMapOvr>
  <p:transition spd="med"/>
</p:sldLayout>
</file>

<file path=ppt/slideLayouts/slideLayout188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0242808"/>
      </p:ext>
    </p:extLst>
  </p:cSld>
  <p:clrMapOvr>
    <a:masterClrMapping/>
  </p:clrMapOvr>
  <p:transition spd="med"/>
</p:sldLayout>
</file>

<file path=ppt/slideLayouts/slideLayout188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9499877"/>
      </p:ext>
    </p:extLst>
  </p:cSld>
  <p:clrMapOvr>
    <a:masterClrMapping/>
  </p:clrMapOvr>
  <p:transition spd="med"/>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05023069"/>
      </p:ext>
    </p:extLst>
  </p:cSld>
  <p:clrMapOvr>
    <a:masterClrMapping/>
  </p:clrMapOvr>
  <p:transition spd="med"/>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256342"/>
      </p:ext>
    </p:extLst>
  </p:cSld>
  <p:clrMapOvr>
    <a:masterClrMapping/>
  </p:clrMapOvr>
  <p:transition spd="med"/>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26157352"/>
      </p:ext>
    </p:extLst>
  </p:cSld>
  <p:clrMapOvr>
    <a:masterClrMapping/>
  </p:clrMapOvr>
  <p:transition spd="med"/>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4171525"/>
      </p:ext>
    </p:extLst>
  </p:cSld>
  <p:clrMapOvr>
    <a:masterClrMapping/>
  </p:clrMapOvr>
  <p:transition spd="med"/>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1531903"/>
      </p:ext>
    </p:extLst>
  </p:cSld>
  <p:clrMapOvr>
    <a:masterClrMapping/>
  </p:clrMapOvr>
  <p:transition spd="med"/>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6597142"/>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580614061"/>
      </p:ext>
    </p:extLst>
  </p:cSld>
  <p:clrMapOvr>
    <a:masterClrMapping/>
  </p:clrMapOvr>
  <p:transition spd="med"/>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3713725"/>
      </p:ext>
    </p:extLst>
  </p:cSld>
  <p:clrMapOvr>
    <a:masterClrMapping/>
  </p:clrMapOvr>
  <p:transition spd="med"/>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675891"/>
      </p:ext>
    </p:extLst>
  </p:cSld>
  <p:clrMapOvr>
    <a:masterClrMapping/>
  </p:clrMapOvr>
  <p:transition spd="med"/>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7676329"/>
      </p:ext>
    </p:extLst>
  </p:cSld>
  <p:clrMapOvr>
    <a:masterClrMapping/>
  </p:clrMapOvr>
  <p:transition spd="med"/>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1222612"/>
      </p:ext>
    </p:extLst>
  </p:cSld>
  <p:clrMapOvr>
    <a:masterClrMapping/>
  </p:clrMapOvr>
  <p:transition spd="med"/>
</p:sldLayout>
</file>

<file path=ppt/slideLayouts/slideLayout189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78823304"/>
      </p:ext>
    </p:extLst>
  </p:cSld>
  <p:clrMapOvr>
    <a:masterClrMapping/>
  </p:clrMapOvr>
  <p:transition spd="med"/>
</p:sldLayout>
</file>

<file path=ppt/slideLayouts/slideLayout189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19740101"/>
      </p:ext>
    </p:extLst>
  </p:cSld>
  <p:clrMapOvr>
    <a:masterClrMapping/>
  </p:clrMapOvr>
  <p:transition spd="med"/>
</p:sldLayout>
</file>

<file path=ppt/slideLayouts/slideLayout189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42071680"/>
      </p:ext>
    </p:extLst>
  </p:cSld>
  <p:clrMapOvr>
    <a:masterClrMapping/>
  </p:clrMapOvr>
  <p:transition spd="med"/>
</p:sldLayout>
</file>

<file path=ppt/slideLayouts/slideLayout189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22414841"/>
      </p:ext>
    </p:extLst>
  </p:cSld>
  <p:clrMapOvr>
    <a:masterClrMapping/>
  </p:clrMapOvr>
  <p:transition spd="med"/>
</p:sldLayout>
</file>

<file path=ppt/slideLayouts/slideLayout189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08806421"/>
      </p:ext>
    </p:extLst>
  </p:cSld>
  <p:clrMapOvr>
    <a:masterClrMapping/>
  </p:clrMapOvr>
  <p:transition spd="med"/>
</p:sldLayout>
</file>

<file path=ppt/slideLayouts/slideLayout189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88694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50871173"/>
      </p:ext>
    </p:extLst>
  </p:cSld>
  <p:clrMapOvr>
    <a:masterClrMapping/>
  </p:clrMapOvr>
  <p:transition spd="med"/>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9614179"/>
      </p:ext>
    </p:extLst>
  </p:cSld>
  <p:clrMapOvr>
    <a:masterClrMapping/>
  </p:clrMapOvr>
  <p:transition spd="med"/>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79209295"/>
      </p:ext>
    </p:extLst>
  </p:cSld>
  <p:clrMapOvr>
    <a:masterClrMapping/>
  </p:clrMapOvr>
  <p:transition spd="med"/>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64409980"/>
      </p:ext>
    </p:extLst>
  </p:cSld>
  <p:clrMapOvr>
    <a:masterClrMapping/>
  </p:clrMapOvr>
  <p:transition spd="med"/>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33221258"/>
      </p:ext>
    </p:extLst>
  </p:cSld>
  <p:clrMapOvr>
    <a:masterClrMapping/>
  </p:clrMapOvr>
  <p:transition spd="med"/>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4124554283"/>
      </p:ext>
    </p:extLst>
  </p:cSld>
  <p:clrMapOvr>
    <a:masterClrMapping/>
  </p:clrMapOvr>
  <p:transition spd="med"/>
</p:sldLayout>
</file>

<file path=ppt/slideLayouts/slideLayout1905.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7917915"/>
      </p:ext>
    </p:extLst>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59772053"/>
      </p:ext>
    </p:extLst>
  </p:cSld>
  <p:clrMapOvr>
    <a:masterClrMapping/>
  </p:clrMapOvr>
  <p:transition spd="med"/>
</p:sldLayout>
</file>

<file path=ppt/slideLayouts/slideLayout1907.xml><?xml version="1.0" encoding="utf-8"?>
<p:sldLayout xmlns:a="http://schemas.openxmlformats.org/drawingml/2006/main" xmlns:r="http://schemas.openxmlformats.org/officeDocument/2006/relationships" xmlns:p="http://schemas.openxmlformats.org/presentationml/2006/main"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58788559"/>
      </p:ext>
    </p:extLst>
  </p:cSld>
  <p:clrMapOvr>
    <a:masterClrMapping/>
  </p:clrMapOvr>
  <p:transition spd="med"/>
</p:sldLayout>
</file>

<file path=ppt/slideLayouts/slideLayout1908.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50756070"/>
      </p:ext>
    </p:extLst>
  </p:cSld>
  <p:clrMapOvr>
    <a:masterClrMapping/>
  </p:clrMapOvr>
  <p:transition spd="med"/>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6" name="Picture"/>
          <p:cNvPicPr>
            <a:picLocks noChangeAspect="1"/>
          </p:cNvPicPr>
          <p:nvPr userDrawn="1"/>
        </p:nvPicPr>
        <p:blipFill>
          <a:blip r:embed="rId2"/>
          <a:srcRect/>
          <a:stretch/>
        </p:blipFill>
        <p:spPr>
          <a:xfrm>
            <a:off x="22386422" y="12547345"/>
            <a:ext cx="1391079" cy="554954"/>
          </a:xfrm>
          <a:prstGeom prst="rect">
            <a:avLst/>
          </a:prstGeom>
        </p:spPr>
      </p:pic>
    </p:spTree>
    <p:extLst>
      <p:ext uri="{BB962C8B-B14F-4D97-AF65-F5344CB8AC3E}">
        <p14:creationId xmlns:p14="http://schemas.microsoft.com/office/powerpoint/2010/main" val="12908337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80842890"/>
      </p:ext>
    </p:extLst>
  </p:cSld>
  <p:clrMapOvr>
    <a:masterClrMapping/>
  </p:clrMapOvr>
  <p:transition spd="med"/>
</p:sldLayout>
</file>

<file path=ppt/slideLayouts/slideLayout191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76838989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147515105"/>
      </p:ext>
    </p:extLst>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835417977"/>
      </p:ext>
    </p:extLst>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5"/>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718834305"/>
      </p:ext>
    </p:extLst>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959787037"/>
      </p:ext>
    </p:extLst>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21973974"/>
      </p:ext>
    </p:extLst>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25"/>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84564658"/>
      </p:ext>
    </p:extLst>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700795476"/>
      </p:ext>
    </p:extLst>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0905514"/>
      </p:ext>
    </p:extLst>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17481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72097391"/>
      </p:ext>
    </p:extLst>
  </p:cSld>
  <p:clrMapOvr>
    <a:masterClrMapping/>
  </p:clrMapOvr>
  <p:transition spd="med"/>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2973310"/>
      </p:ext>
    </p:extLst>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1765414"/>
      </p:ext>
    </p:extLst>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6042480"/>
      </p:ext>
    </p:extLst>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4"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2581150"/>
      </p:ext>
    </p:extLst>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8782890"/>
      </p:ext>
    </p:extLst>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3313657"/>
      </p:ext>
    </p:extLst>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3174010"/>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5208538"/>
      </p:ext>
    </p:extLst>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8421470"/>
      </p:ext>
    </p:extLst>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731882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1666915"/>
      </p:ext>
    </p:extLst>
  </p:cSld>
  <p:clrMapOvr>
    <a:masterClrMapping/>
  </p:clrMapOvr>
  <p:transition spd="med"/>
</p:sldLayout>
</file>

<file path=ppt/slideLayouts/slideLayout19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3808581"/>
      </p:ext>
    </p:extLst>
  </p:cSld>
  <p:clrMapOvr>
    <a:masterClrMapping/>
  </p:clrMapOvr>
</p:sldLayout>
</file>

<file path=ppt/slideLayouts/slideLayout19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0395097"/>
      </p:ext>
    </p:extLst>
  </p:cSld>
  <p:clrMapOvr>
    <a:masterClrMapping/>
  </p:clrMapOvr>
</p:sldLayout>
</file>

<file path=ppt/slideLayouts/slideLayout19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7058727"/>
      </p:ext>
    </p:extLst>
  </p:cSld>
  <p:clrMapOvr>
    <a:masterClrMapping/>
  </p:clrMapOvr>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8881710"/>
      </p:ext>
    </p:extLst>
  </p:cSld>
  <p:clrMapOvr>
    <a:masterClrMapping/>
  </p:clrMapOvr>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959054"/>
      </p:ext>
    </p:extLst>
  </p:cSld>
  <p:clrMapOvr>
    <a:masterClrMapping/>
  </p:clrMapOvr>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4063988"/>
      </p:ext>
    </p:extLst>
  </p:cSld>
  <p:clrMapOvr>
    <a:masterClrMapping/>
  </p:clrMapOvr>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617496"/>
      </p:ext>
    </p:extLst>
  </p:cSld>
  <p:clrMapOvr>
    <a:masterClrMapping/>
  </p:clrMapOvr>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6266853"/>
      </p:ext>
    </p:extLst>
  </p:cSld>
  <p:clrMapOvr>
    <a:masterClrMapping/>
  </p:clrMapOvr>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4"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7824188"/>
      </p:ext>
    </p:extLst>
  </p:cSld>
  <p:clrMapOvr>
    <a:masterClrMapping/>
  </p:clrMapOvr>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74819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7541507"/>
      </p:ext>
    </p:extLst>
  </p:cSld>
  <p:clrMapOvr>
    <a:masterClrMapping/>
  </p:clrMapOvr>
  <p:transition spd="med"/>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2784744"/>
      </p:ext>
    </p:extLst>
  </p:cSld>
  <p:clrMapOvr>
    <a:masterClrMapping/>
  </p:clrMapOvr>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4334655"/>
      </p:ext>
    </p:extLst>
  </p:cSld>
  <p:clrMapOvr>
    <a:masterClrMapping/>
  </p:clrMapOvr>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1141506"/>
      </p:ext>
    </p:extLst>
  </p:cSld>
  <p:clrMapOvr>
    <a:masterClrMapping/>
  </p:clrMapOvr>
</p:sldLayout>
</file>

<file path=ppt/slideLayouts/slideLayout19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1472592"/>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8782618"/>
      </p:ext>
    </p:extLst>
  </p:cSld>
  <p:clrMapOvr>
    <a:masterClrMapping/>
  </p:clrMapOvr>
</p:sldLayout>
</file>

<file path=ppt/slideLayouts/slideLayout19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8718207"/>
      </p:ext>
    </p:extLst>
  </p:cSld>
  <p:clrMapOvr>
    <a:masterClrMapping/>
  </p:clrMapOvr>
</p:sldLayout>
</file>

<file path=ppt/slideLayouts/slideLayout19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639811"/>
      </p:ext>
    </p:extLst>
  </p:cSld>
  <p:clrMapOvr>
    <a:masterClrMapping/>
  </p:clrMapOvr>
</p:sldLayout>
</file>

<file path=ppt/slideLayouts/slideLayout19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14" indent="0">
              <a:buNone/>
              <a:defRPr/>
            </a:lvl3pPr>
            <a:lvl4pPr marL="1159892" indent="0">
              <a:buNone/>
              <a:defRPr/>
            </a:lvl4pPr>
            <a:lvl5pPr marL="1684804"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8561335"/>
      </p:ext>
    </p:extLst>
  </p:cSld>
  <p:clrMapOvr>
    <a:masterClrMapping/>
  </p:clrMapOvr>
</p:sldLayout>
</file>

<file path=ppt/slideLayouts/slideLayout194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053651283"/>
      </p:ext>
    </p:extLst>
  </p:cSld>
  <p:clrMapOvr>
    <a:masterClrMapping/>
  </p:clrMapOvr>
</p:sldLayout>
</file>

<file path=ppt/slideLayouts/slideLayout194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10891815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65862253"/>
      </p:ext>
    </p:extLst>
  </p:cSld>
  <p:clrMapOvr>
    <a:masterClrMapping/>
  </p:clrMapOvr>
  <p:transition spd="med"/>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836196508"/>
      </p:ext>
    </p:extLst>
  </p:cSld>
  <p:clrMapOvr>
    <a:masterClrMapping/>
  </p:clrMapOvr>
</p:sldLayout>
</file>

<file path=ppt/slideLayouts/slideLayout1951.xml><?xml version="1.0" encoding="utf-8"?>
<p:sldLayout xmlns:a="http://schemas.openxmlformats.org/drawingml/2006/main" xmlns:r="http://schemas.openxmlformats.org/officeDocument/2006/relationships" xmlns:p="http://schemas.openxmlformats.org/presentationml/2006/main" userDrawn="1">
  <p:cSld name="4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10466838" y="6149982"/>
            <a:ext cx="3428772" cy="1424760"/>
          </a:xfrm>
          <a:prstGeom prst="rect">
            <a:avLst/>
          </a:prstGeom>
        </p:spPr>
      </p:pic>
    </p:spTree>
    <p:extLst>
      <p:ext uri="{BB962C8B-B14F-4D97-AF65-F5344CB8AC3E}">
        <p14:creationId xmlns:p14="http://schemas.microsoft.com/office/powerpoint/2010/main" val="1809189228"/>
      </p:ext>
    </p:extLst>
  </p:cSld>
  <p:clrMapOvr>
    <a:masterClrMapping/>
  </p:clrMapOvr>
</p:sldLayout>
</file>

<file path=ppt/slideLayouts/slideLayout1952.xml><?xml version="1.0" encoding="utf-8"?>
<p:sldLayout xmlns:a="http://schemas.openxmlformats.org/drawingml/2006/main" xmlns:r="http://schemas.openxmlformats.org/officeDocument/2006/relationships" xmlns:p="http://schemas.openxmlformats.org/presentationml/2006/main" matchingName="Title +  two column">
  <p:cSld name="Title +  two column">
    <p:bg>
      <p:bgPr>
        <a:solidFill>
          <a:schemeClr val="dk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ldNum" idx="12"/>
          </p:nvPr>
        </p:nvSpPr>
        <p:spPr>
          <a:xfrm>
            <a:off x="22596164" y="12435246"/>
            <a:ext cx="1463391" cy="1049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9" name="Google Shape;79;p14"/>
          <p:cNvSpPr txBox="1">
            <a:spLocks noGrp="1"/>
          </p:cNvSpPr>
          <p:nvPr>
            <p:ph type="title"/>
          </p:nvPr>
        </p:nvSpPr>
        <p:spPr>
          <a:xfrm>
            <a:off x="831842" y="678734"/>
            <a:ext cx="22724559"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81" name="Google Shape;81;p14"/>
          <p:cNvSpPr txBox="1">
            <a:spLocks noGrp="1"/>
          </p:cNvSpPr>
          <p:nvPr>
            <p:ph type="body" idx="1"/>
          </p:nvPr>
        </p:nvSpPr>
        <p:spPr>
          <a:xfrm>
            <a:off x="831308" y="3435800"/>
            <a:ext cx="10667789" cy="8557600"/>
          </a:xfrm>
          <a:prstGeom prst="rect">
            <a:avLst/>
          </a:prstGeom>
        </p:spPr>
        <p:txBody>
          <a:bodyPr spcFirstLastPara="1" wrap="square" lIns="91425" tIns="91425" rIns="91425" bIns="91425" anchor="t" anchorCtr="0">
            <a:noAutofit/>
          </a:bodyPr>
          <a:lstStyle>
            <a:lvl1pPr marL="1219140" lvl="0" indent="-846624" rtl="0">
              <a:lnSpc>
                <a:spcPct val="150000"/>
              </a:lnSpc>
              <a:spcBef>
                <a:spcPts val="0"/>
              </a:spcBef>
              <a:spcAft>
                <a:spcPts val="0"/>
              </a:spcAft>
              <a:buSzPts val="1400"/>
              <a:buChar char="●"/>
              <a:defRPr sz="3734"/>
            </a:lvl1pPr>
            <a:lvl2pPr marL="2438280" lvl="1" indent="-812762" rtl="0">
              <a:lnSpc>
                <a:spcPct val="150000"/>
              </a:lnSpc>
              <a:spcBef>
                <a:spcPts val="4266"/>
              </a:spcBef>
              <a:spcAft>
                <a:spcPts val="0"/>
              </a:spcAft>
              <a:buSzPts val="1200"/>
              <a:buChar char="○"/>
              <a:defRPr sz="3200"/>
            </a:lvl2pPr>
            <a:lvl3pPr marL="3657418" lvl="2" indent="-812762" rtl="0">
              <a:lnSpc>
                <a:spcPct val="150000"/>
              </a:lnSpc>
              <a:spcBef>
                <a:spcPts val="4266"/>
              </a:spcBef>
              <a:spcAft>
                <a:spcPts val="0"/>
              </a:spcAft>
              <a:buSzPts val="1200"/>
              <a:buChar char="■"/>
              <a:defRPr sz="3200"/>
            </a:lvl3pPr>
            <a:lvl4pPr marL="4876556" lvl="3" indent="-812762" rtl="0">
              <a:lnSpc>
                <a:spcPct val="150000"/>
              </a:lnSpc>
              <a:spcBef>
                <a:spcPts val="4266"/>
              </a:spcBef>
              <a:spcAft>
                <a:spcPts val="0"/>
              </a:spcAft>
              <a:buSzPts val="1200"/>
              <a:buChar char="●"/>
              <a:defRPr sz="3200"/>
            </a:lvl4pPr>
            <a:lvl5pPr marL="6095696" lvl="4" indent="-812762" rtl="0">
              <a:lnSpc>
                <a:spcPct val="150000"/>
              </a:lnSpc>
              <a:spcBef>
                <a:spcPts val="4266"/>
              </a:spcBef>
              <a:spcAft>
                <a:spcPts val="0"/>
              </a:spcAft>
              <a:buSzPts val="1200"/>
              <a:buChar char="○"/>
              <a:defRPr sz="3200"/>
            </a:lvl5pPr>
            <a:lvl6pPr marL="7314836" lvl="5" indent="-812762" rtl="0">
              <a:lnSpc>
                <a:spcPct val="150000"/>
              </a:lnSpc>
              <a:spcBef>
                <a:spcPts val="4266"/>
              </a:spcBef>
              <a:spcAft>
                <a:spcPts val="0"/>
              </a:spcAft>
              <a:buSzPts val="1200"/>
              <a:buChar char="■"/>
              <a:defRPr sz="3200"/>
            </a:lvl6pPr>
            <a:lvl7pPr marL="8533974" lvl="6" indent="-812762" rtl="0">
              <a:lnSpc>
                <a:spcPct val="150000"/>
              </a:lnSpc>
              <a:spcBef>
                <a:spcPts val="4266"/>
              </a:spcBef>
              <a:spcAft>
                <a:spcPts val="0"/>
              </a:spcAft>
              <a:buSzPts val="1200"/>
              <a:buChar char="●"/>
              <a:defRPr sz="3200"/>
            </a:lvl7pPr>
            <a:lvl8pPr marL="9753114" lvl="7" indent="-812762" rtl="0">
              <a:lnSpc>
                <a:spcPct val="150000"/>
              </a:lnSpc>
              <a:spcBef>
                <a:spcPts val="4266"/>
              </a:spcBef>
              <a:spcAft>
                <a:spcPts val="0"/>
              </a:spcAft>
              <a:buSzPts val="1200"/>
              <a:buChar char="○"/>
              <a:defRPr sz="3200"/>
            </a:lvl8pPr>
            <a:lvl9pPr marL="10972252" lvl="8" indent="-812762" rtl="0">
              <a:lnSpc>
                <a:spcPct val="150000"/>
              </a:lnSpc>
              <a:spcBef>
                <a:spcPts val="4266"/>
              </a:spcBef>
              <a:spcAft>
                <a:spcPts val="4266"/>
              </a:spcAft>
              <a:buSzPts val="1200"/>
              <a:buChar char="■"/>
              <a:defRPr sz="3200"/>
            </a:lvl9pPr>
          </a:lstStyle>
          <a:p>
            <a:endParaRPr/>
          </a:p>
        </p:txBody>
      </p:sp>
      <p:sp>
        <p:nvSpPr>
          <p:cNvPr id="82" name="Google Shape;82;p14"/>
          <p:cNvSpPr txBox="1">
            <a:spLocks noGrp="1"/>
          </p:cNvSpPr>
          <p:nvPr>
            <p:ph type="body" idx="2"/>
          </p:nvPr>
        </p:nvSpPr>
        <p:spPr>
          <a:xfrm>
            <a:off x="12888078" y="3435800"/>
            <a:ext cx="10667789" cy="8557600"/>
          </a:xfrm>
          <a:prstGeom prst="rect">
            <a:avLst/>
          </a:prstGeom>
        </p:spPr>
        <p:txBody>
          <a:bodyPr spcFirstLastPara="1" wrap="square" lIns="91425" tIns="91425" rIns="91425" bIns="91425" anchor="t" anchorCtr="0">
            <a:noAutofit/>
          </a:bodyPr>
          <a:lstStyle>
            <a:lvl1pPr marL="1219140" lvl="0" indent="-846624" rtl="0">
              <a:lnSpc>
                <a:spcPct val="150000"/>
              </a:lnSpc>
              <a:spcBef>
                <a:spcPts val="0"/>
              </a:spcBef>
              <a:spcAft>
                <a:spcPts val="0"/>
              </a:spcAft>
              <a:buSzPts val="1400"/>
              <a:buChar char="●"/>
              <a:defRPr sz="3734"/>
            </a:lvl1pPr>
            <a:lvl2pPr marL="2438280" lvl="1" indent="-812762" rtl="0">
              <a:lnSpc>
                <a:spcPct val="150000"/>
              </a:lnSpc>
              <a:spcBef>
                <a:spcPts val="4266"/>
              </a:spcBef>
              <a:spcAft>
                <a:spcPts val="0"/>
              </a:spcAft>
              <a:buSzPts val="1200"/>
              <a:buChar char="○"/>
              <a:defRPr sz="3200"/>
            </a:lvl2pPr>
            <a:lvl3pPr marL="3657418" lvl="2" indent="-812762" rtl="0">
              <a:lnSpc>
                <a:spcPct val="150000"/>
              </a:lnSpc>
              <a:spcBef>
                <a:spcPts val="4266"/>
              </a:spcBef>
              <a:spcAft>
                <a:spcPts val="0"/>
              </a:spcAft>
              <a:buSzPts val="1200"/>
              <a:buChar char="■"/>
              <a:defRPr sz="3200"/>
            </a:lvl3pPr>
            <a:lvl4pPr marL="4876556" lvl="3" indent="-812762" rtl="0">
              <a:lnSpc>
                <a:spcPct val="150000"/>
              </a:lnSpc>
              <a:spcBef>
                <a:spcPts val="4266"/>
              </a:spcBef>
              <a:spcAft>
                <a:spcPts val="0"/>
              </a:spcAft>
              <a:buSzPts val="1200"/>
              <a:buChar char="●"/>
              <a:defRPr sz="3200"/>
            </a:lvl4pPr>
            <a:lvl5pPr marL="6095696" lvl="4" indent="-812762" rtl="0">
              <a:lnSpc>
                <a:spcPct val="150000"/>
              </a:lnSpc>
              <a:spcBef>
                <a:spcPts val="4266"/>
              </a:spcBef>
              <a:spcAft>
                <a:spcPts val="0"/>
              </a:spcAft>
              <a:buSzPts val="1200"/>
              <a:buChar char="○"/>
              <a:defRPr sz="3200"/>
            </a:lvl5pPr>
            <a:lvl6pPr marL="7314836" lvl="5" indent="-812762" rtl="0">
              <a:lnSpc>
                <a:spcPct val="150000"/>
              </a:lnSpc>
              <a:spcBef>
                <a:spcPts val="4266"/>
              </a:spcBef>
              <a:spcAft>
                <a:spcPts val="0"/>
              </a:spcAft>
              <a:buSzPts val="1200"/>
              <a:buChar char="■"/>
              <a:defRPr sz="3200"/>
            </a:lvl6pPr>
            <a:lvl7pPr marL="8533974" lvl="6" indent="-812762" rtl="0">
              <a:lnSpc>
                <a:spcPct val="150000"/>
              </a:lnSpc>
              <a:spcBef>
                <a:spcPts val="4266"/>
              </a:spcBef>
              <a:spcAft>
                <a:spcPts val="0"/>
              </a:spcAft>
              <a:buSzPts val="1200"/>
              <a:buChar char="●"/>
              <a:defRPr sz="3200"/>
            </a:lvl7pPr>
            <a:lvl8pPr marL="9753114" lvl="7" indent="-812762" rtl="0">
              <a:lnSpc>
                <a:spcPct val="150000"/>
              </a:lnSpc>
              <a:spcBef>
                <a:spcPts val="4266"/>
              </a:spcBef>
              <a:spcAft>
                <a:spcPts val="0"/>
              </a:spcAft>
              <a:buSzPts val="1200"/>
              <a:buChar char="○"/>
              <a:defRPr sz="3200"/>
            </a:lvl8pPr>
            <a:lvl9pPr marL="10972252" lvl="8" indent="-812762" rtl="0">
              <a:lnSpc>
                <a:spcPct val="150000"/>
              </a:lnSpc>
              <a:spcBef>
                <a:spcPts val="4266"/>
              </a:spcBef>
              <a:spcAft>
                <a:spcPts val="4266"/>
              </a:spcAft>
              <a:buSzPts val="1200"/>
              <a:buChar char="■"/>
              <a:defRPr sz="3200"/>
            </a:lvl9pPr>
          </a:lstStyle>
          <a:p>
            <a:endParaRPr/>
          </a:p>
        </p:txBody>
      </p:sp>
    </p:spTree>
    <p:extLst>
      <p:ext uri="{BB962C8B-B14F-4D97-AF65-F5344CB8AC3E}">
        <p14:creationId xmlns:p14="http://schemas.microsoft.com/office/powerpoint/2010/main" val="3835486695"/>
      </p:ext>
    </p:extLst>
  </p:cSld>
  <p:clrMapOvr>
    <a:masterClrMapping/>
  </p:clrMapOvr>
</p:sldLayout>
</file>

<file path=ppt/slideLayouts/slideLayout19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2" y="6451600"/>
            <a:ext cx="24387175" cy="72644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7728"/>
            <a:endParaRPr lang="en-US" sz="4798">
              <a:solidFill>
                <a:prstClr val="white"/>
              </a:solidFill>
            </a:endParaRPr>
          </a:p>
        </p:txBody>
      </p:sp>
      <p:sp>
        <p:nvSpPr>
          <p:cNvPr id="2" name="Title 1"/>
          <p:cNvSpPr>
            <a:spLocks noGrp="1"/>
          </p:cNvSpPr>
          <p:nvPr>
            <p:ph type="ctrTitle"/>
          </p:nvPr>
        </p:nvSpPr>
        <p:spPr>
          <a:xfrm>
            <a:off x="1829040" y="9975982"/>
            <a:ext cx="20729099" cy="1221640"/>
          </a:xfrm>
        </p:spPr>
        <p:txBody>
          <a:bodyPr/>
          <a:lstStyle>
            <a:lvl1pPr algn="ctr">
              <a:defRPr lang="en-US" sz="7998"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658079" y="11018720"/>
            <a:ext cx="17071025" cy="1528880"/>
          </a:xfrm>
        </p:spPr>
        <p:txBody>
          <a:bodyPr>
            <a:normAutofit/>
          </a:bodyPr>
          <a:lstStyle>
            <a:lvl1pPr marL="0" indent="0" algn="ctr">
              <a:buNone/>
              <a:defRPr lang="en-US" sz="4798" kern="1200" smtClean="0">
                <a:solidFill>
                  <a:schemeClr val="tx1">
                    <a:lumMod val="65000"/>
                    <a:lumOff val="35000"/>
                  </a:schemeClr>
                </a:solidFill>
                <a:latin typeface="+mj-lt"/>
                <a:ea typeface="+mj-ea"/>
                <a:cs typeface="+mj-cs"/>
              </a:defRPr>
            </a:lvl1pPr>
            <a:lvl2pPr marL="1218764" indent="0" algn="ctr">
              <a:buNone/>
              <a:defRPr>
                <a:solidFill>
                  <a:schemeClr val="tx1">
                    <a:tint val="75000"/>
                  </a:schemeClr>
                </a:solidFill>
              </a:defRPr>
            </a:lvl2pPr>
            <a:lvl3pPr marL="2437528" indent="0" algn="ctr">
              <a:buNone/>
              <a:defRPr>
                <a:solidFill>
                  <a:schemeClr val="tx1">
                    <a:tint val="75000"/>
                  </a:schemeClr>
                </a:solidFill>
              </a:defRPr>
            </a:lvl3pPr>
            <a:lvl4pPr marL="3656290" indent="0" algn="ctr">
              <a:buNone/>
              <a:defRPr>
                <a:solidFill>
                  <a:schemeClr val="tx1">
                    <a:tint val="75000"/>
                  </a:schemeClr>
                </a:solidFill>
              </a:defRPr>
            </a:lvl4pPr>
            <a:lvl5pPr marL="4875054" indent="0" algn="ctr">
              <a:buNone/>
              <a:defRPr>
                <a:solidFill>
                  <a:schemeClr val="tx1">
                    <a:tint val="75000"/>
                  </a:schemeClr>
                </a:solidFill>
              </a:defRPr>
            </a:lvl5pPr>
            <a:lvl6pPr marL="6093818" indent="0" algn="ctr">
              <a:buNone/>
              <a:defRPr>
                <a:solidFill>
                  <a:schemeClr val="tx1">
                    <a:tint val="75000"/>
                  </a:schemeClr>
                </a:solidFill>
              </a:defRPr>
            </a:lvl6pPr>
            <a:lvl7pPr marL="7312582" indent="0" algn="ctr">
              <a:buNone/>
              <a:defRPr>
                <a:solidFill>
                  <a:schemeClr val="tx1">
                    <a:tint val="75000"/>
                  </a:schemeClr>
                </a:solidFill>
              </a:defRPr>
            </a:lvl7pPr>
            <a:lvl8pPr marL="8531342" indent="0" algn="ctr">
              <a:buNone/>
              <a:defRPr>
                <a:solidFill>
                  <a:schemeClr val="tx1">
                    <a:tint val="75000"/>
                  </a:schemeClr>
                </a:solidFill>
              </a:defRPr>
            </a:lvl8pPr>
            <a:lvl9pPr marL="975010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8841376"/>
      </p:ext>
    </p:extLst>
  </p:cSld>
  <p:clrMapOvr>
    <a:masterClrMapping/>
  </p:clrMapOvr>
</p:sldLayout>
</file>

<file path=ppt/slideLayouts/slideLayout19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9040" y="4260861"/>
            <a:ext cx="20729099" cy="2940050"/>
          </a:xfrm>
        </p:spPr>
        <p:txBody>
          <a:bodyPr/>
          <a:lstStyle/>
          <a:p>
            <a:r>
              <a:rPr lang="en-US"/>
              <a:t>Click to edit Master title style</a:t>
            </a:r>
          </a:p>
        </p:txBody>
      </p:sp>
      <p:sp>
        <p:nvSpPr>
          <p:cNvPr id="3" name="Subtitle 2"/>
          <p:cNvSpPr>
            <a:spLocks noGrp="1"/>
          </p:cNvSpPr>
          <p:nvPr>
            <p:ph type="subTitle" idx="1"/>
          </p:nvPr>
        </p:nvSpPr>
        <p:spPr>
          <a:xfrm>
            <a:off x="3658079" y="7772400"/>
            <a:ext cx="17071025" cy="3505200"/>
          </a:xfrm>
        </p:spPr>
        <p:txBody>
          <a:bodyPr/>
          <a:lstStyle>
            <a:lvl1pPr marL="0" indent="0" algn="ctr">
              <a:buNone/>
              <a:defRPr>
                <a:solidFill>
                  <a:schemeClr val="tx1">
                    <a:tint val="75000"/>
                  </a:schemeClr>
                </a:solidFill>
              </a:defRPr>
            </a:lvl1pPr>
            <a:lvl2pPr marL="1218814" indent="0" algn="ctr">
              <a:buNone/>
              <a:defRPr>
                <a:solidFill>
                  <a:schemeClr val="tx1">
                    <a:tint val="75000"/>
                  </a:schemeClr>
                </a:solidFill>
              </a:defRPr>
            </a:lvl2pPr>
            <a:lvl3pPr marL="2437630" indent="0" algn="ctr">
              <a:buNone/>
              <a:defRPr>
                <a:solidFill>
                  <a:schemeClr val="tx1">
                    <a:tint val="75000"/>
                  </a:schemeClr>
                </a:solidFill>
              </a:defRPr>
            </a:lvl3pPr>
            <a:lvl4pPr marL="3656442" indent="0" algn="ctr">
              <a:buNone/>
              <a:defRPr>
                <a:solidFill>
                  <a:schemeClr val="tx1">
                    <a:tint val="75000"/>
                  </a:schemeClr>
                </a:solidFill>
              </a:defRPr>
            </a:lvl4pPr>
            <a:lvl5pPr marL="4875256" indent="0" algn="ctr">
              <a:buNone/>
              <a:defRPr>
                <a:solidFill>
                  <a:schemeClr val="tx1">
                    <a:tint val="75000"/>
                  </a:schemeClr>
                </a:solidFill>
              </a:defRPr>
            </a:lvl5pPr>
            <a:lvl6pPr marL="6094068" indent="0" algn="ctr">
              <a:buNone/>
              <a:defRPr>
                <a:solidFill>
                  <a:schemeClr val="tx1">
                    <a:tint val="75000"/>
                  </a:schemeClr>
                </a:solidFill>
              </a:defRPr>
            </a:lvl6pPr>
            <a:lvl7pPr marL="7312886" indent="0" algn="ctr">
              <a:buNone/>
              <a:defRPr>
                <a:solidFill>
                  <a:schemeClr val="tx1">
                    <a:tint val="75000"/>
                  </a:schemeClr>
                </a:solidFill>
              </a:defRPr>
            </a:lvl7pPr>
            <a:lvl8pPr marL="8531696" indent="0" algn="ctr">
              <a:buNone/>
              <a:defRPr>
                <a:solidFill>
                  <a:schemeClr val="tx1">
                    <a:tint val="75000"/>
                  </a:schemeClr>
                </a:solidFill>
              </a:defRPr>
            </a:lvl8pPr>
            <a:lvl9pPr marL="975051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4719085"/>
      </p:ext>
    </p:extLst>
  </p:cSld>
  <p:clrMapOvr>
    <a:masterClrMapping/>
  </p:clrMapOvr>
</p:sldLayout>
</file>

<file path=ppt/slideLayouts/slideLayout19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0710539"/>
      </p:ext>
    </p:extLst>
  </p:cSld>
  <p:clrMapOvr>
    <a:masterClrMapping/>
  </p:clrMapOvr>
</p:sldLayout>
</file>

<file path=ppt/slideLayouts/slideLayout19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419" y="8813807"/>
            <a:ext cx="20729099" cy="2724150"/>
          </a:xfrm>
        </p:spPr>
        <p:txBody>
          <a:bodyPr anchor="t"/>
          <a:lstStyle>
            <a:lvl1pPr algn="l">
              <a:defRPr sz="10664" b="1" cap="all"/>
            </a:lvl1pPr>
          </a:lstStyle>
          <a:p>
            <a:r>
              <a:rPr lang="en-US"/>
              <a:t>Click to edit Master title style</a:t>
            </a:r>
          </a:p>
        </p:txBody>
      </p:sp>
      <p:sp>
        <p:nvSpPr>
          <p:cNvPr id="3" name="Text Placeholder 2"/>
          <p:cNvSpPr>
            <a:spLocks noGrp="1"/>
          </p:cNvSpPr>
          <p:nvPr>
            <p:ph type="body" idx="1"/>
          </p:nvPr>
        </p:nvSpPr>
        <p:spPr>
          <a:xfrm>
            <a:off x="1926419" y="5813427"/>
            <a:ext cx="20729099" cy="3000374"/>
          </a:xfrm>
        </p:spPr>
        <p:txBody>
          <a:bodyPr anchor="b"/>
          <a:lstStyle>
            <a:lvl1pPr marL="0" indent="0">
              <a:buNone/>
              <a:defRPr sz="5334">
                <a:solidFill>
                  <a:schemeClr val="tx1">
                    <a:tint val="75000"/>
                  </a:schemeClr>
                </a:solidFill>
              </a:defRPr>
            </a:lvl1pPr>
            <a:lvl2pPr marL="1218814" indent="0">
              <a:buNone/>
              <a:defRPr sz="4798">
                <a:solidFill>
                  <a:schemeClr val="tx1">
                    <a:tint val="75000"/>
                  </a:schemeClr>
                </a:solidFill>
              </a:defRPr>
            </a:lvl2pPr>
            <a:lvl3pPr marL="2437630" indent="0">
              <a:buNone/>
              <a:defRPr sz="4266">
                <a:solidFill>
                  <a:schemeClr val="tx1">
                    <a:tint val="75000"/>
                  </a:schemeClr>
                </a:solidFill>
              </a:defRPr>
            </a:lvl3pPr>
            <a:lvl4pPr marL="3656442" indent="0">
              <a:buNone/>
              <a:defRPr sz="3734">
                <a:solidFill>
                  <a:schemeClr val="tx1">
                    <a:tint val="75000"/>
                  </a:schemeClr>
                </a:solidFill>
              </a:defRPr>
            </a:lvl4pPr>
            <a:lvl5pPr marL="4875256" indent="0">
              <a:buNone/>
              <a:defRPr sz="3734">
                <a:solidFill>
                  <a:schemeClr val="tx1">
                    <a:tint val="75000"/>
                  </a:schemeClr>
                </a:solidFill>
              </a:defRPr>
            </a:lvl5pPr>
            <a:lvl6pPr marL="6094068" indent="0">
              <a:buNone/>
              <a:defRPr sz="3734">
                <a:solidFill>
                  <a:schemeClr val="tx1">
                    <a:tint val="75000"/>
                  </a:schemeClr>
                </a:solidFill>
              </a:defRPr>
            </a:lvl6pPr>
            <a:lvl7pPr marL="7312886" indent="0">
              <a:buNone/>
              <a:defRPr sz="3734">
                <a:solidFill>
                  <a:schemeClr val="tx1">
                    <a:tint val="75000"/>
                  </a:schemeClr>
                </a:solidFill>
              </a:defRPr>
            </a:lvl7pPr>
            <a:lvl8pPr marL="8531696" indent="0">
              <a:buNone/>
              <a:defRPr sz="3734">
                <a:solidFill>
                  <a:schemeClr val="tx1">
                    <a:tint val="75000"/>
                  </a:schemeClr>
                </a:solidFill>
              </a:defRPr>
            </a:lvl8pPr>
            <a:lvl9pPr marL="9750514" indent="0">
              <a:buNone/>
              <a:defRPr sz="373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9533668"/>
      </p:ext>
    </p:extLst>
  </p:cSld>
  <p:clrMapOvr>
    <a:masterClrMapping/>
  </p:clrMapOvr>
</p:sldLayout>
</file>

<file path=ppt/slideLayouts/slideLayout19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359" y="3200407"/>
            <a:ext cx="10771002" cy="9051926"/>
          </a:xfrm>
        </p:spPr>
        <p:txBody>
          <a:bodyPr/>
          <a:lstStyle>
            <a:lvl1pPr>
              <a:defRPr sz="7464"/>
            </a:lvl1pPr>
            <a:lvl2pPr>
              <a:defRPr sz="6398"/>
            </a:lvl2pPr>
            <a:lvl3pPr>
              <a:defRPr sz="5334"/>
            </a:lvl3pPr>
            <a:lvl4pPr>
              <a:defRPr sz="4798"/>
            </a:lvl4pPr>
            <a:lvl5pPr>
              <a:defRPr sz="4798"/>
            </a:lvl5pPr>
            <a:lvl6pPr>
              <a:defRPr sz="4798"/>
            </a:lvl6pPr>
            <a:lvl7pPr>
              <a:defRPr sz="4798"/>
            </a:lvl7pPr>
            <a:lvl8pPr>
              <a:defRPr sz="4798"/>
            </a:lvl8pPr>
            <a:lvl9pPr>
              <a:defRPr sz="47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6814" y="3200407"/>
            <a:ext cx="10771002" cy="9051926"/>
          </a:xfrm>
        </p:spPr>
        <p:txBody>
          <a:bodyPr/>
          <a:lstStyle>
            <a:lvl1pPr>
              <a:defRPr sz="7464"/>
            </a:lvl1pPr>
            <a:lvl2pPr>
              <a:defRPr sz="6398"/>
            </a:lvl2pPr>
            <a:lvl3pPr>
              <a:defRPr sz="5334"/>
            </a:lvl3pPr>
            <a:lvl4pPr>
              <a:defRPr sz="4798"/>
            </a:lvl4pPr>
            <a:lvl5pPr>
              <a:defRPr sz="4798"/>
            </a:lvl5pPr>
            <a:lvl6pPr>
              <a:defRPr sz="4798"/>
            </a:lvl6pPr>
            <a:lvl7pPr>
              <a:defRPr sz="4798"/>
            </a:lvl7pPr>
            <a:lvl8pPr>
              <a:defRPr sz="4798"/>
            </a:lvl8pPr>
            <a:lvl9pPr>
              <a:defRPr sz="47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167288"/>
      </p:ext>
    </p:extLst>
  </p:cSld>
  <p:clrMapOvr>
    <a:masterClrMapping/>
  </p:clrMapOvr>
</p:sldLayout>
</file>

<file path=ppt/slideLayouts/slideLayout19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360" y="3070231"/>
            <a:ext cx="10775237" cy="1279526"/>
          </a:xfrm>
        </p:spPr>
        <p:txBody>
          <a:bodyPr anchor="b"/>
          <a:lstStyle>
            <a:lvl1pPr marL="0" indent="0">
              <a:buNone/>
              <a:defRPr sz="6398" b="1"/>
            </a:lvl1pPr>
            <a:lvl2pPr marL="1218814" indent="0">
              <a:buNone/>
              <a:defRPr sz="5334" b="1"/>
            </a:lvl2pPr>
            <a:lvl3pPr marL="2437630" indent="0">
              <a:buNone/>
              <a:defRPr sz="4798" b="1"/>
            </a:lvl3pPr>
            <a:lvl4pPr marL="3656442" indent="0">
              <a:buNone/>
              <a:defRPr sz="4266" b="1"/>
            </a:lvl4pPr>
            <a:lvl5pPr marL="4875256" indent="0">
              <a:buNone/>
              <a:defRPr sz="4266" b="1"/>
            </a:lvl5pPr>
            <a:lvl6pPr marL="6094068" indent="0">
              <a:buNone/>
              <a:defRPr sz="4266" b="1"/>
            </a:lvl6pPr>
            <a:lvl7pPr marL="7312886" indent="0">
              <a:buNone/>
              <a:defRPr sz="4266" b="1"/>
            </a:lvl7pPr>
            <a:lvl8pPr marL="8531696" indent="0">
              <a:buNone/>
              <a:defRPr sz="4266" b="1"/>
            </a:lvl8pPr>
            <a:lvl9pPr marL="9750514" indent="0">
              <a:buNone/>
              <a:defRPr sz="4266" b="1"/>
            </a:lvl9pPr>
          </a:lstStyle>
          <a:p>
            <a:pPr lvl="0"/>
            <a:r>
              <a:rPr lang="en-US"/>
              <a:t>Click to edit Master text styles</a:t>
            </a:r>
          </a:p>
        </p:txBody>
      </p:sp>
      <p:sp>
        <p:nvSpPr>
          <p:cNvPr id="4" name="Content Placeholder 3"/>
          <p:cNvSpPr>
            <a:spLocks noGrp="1"/>
          </p:cNvSpPr>
          <p:nvPr>
            <p:ph sz="half" idx="2"/>
          </p:nvPr>
        </p:nvSpPr>
        <p:spPr>
          <a:xfrm>
            <a:off x="1219360" y="4349750"/>
            <a:ext cx="10775237" cy="7902576"/>
          </a:xfrm>
        </p:spPr>
        <p:txBody>
          <a:bodyPr/>
          <a:lstStyle>
            <a:lvl1pPr>
              <a:defRPr sz="6398"/>
            </a:lvl1pPr>
            <a:lvl2pPr>
              <a:defRPr sz="5334"/>
            </a:lvl2pPr>
            <a:lvl3pPr>
              <a:defRPr sz="4798"/>
            </a:lvl3pPr>
            <a:lvl4pPr>
              <a:defRPr sz="4266"/>
            </a:lvl4pPr>
            <a:lvl5pPr>
              <a:defRPr sz="4266"/>
            </a:lvl5pPr>
            <a:lvl6pPr>
              <a:defRPr sz="4266"/>
            </a:lvl6pPr>
            <a:lvl7pPr>
              <a:defRPr sz="4266"/>
            </a:lvl7pPr>
            <a:lvl8pPr>
              <a:defRPr sz="4266"/>
            </a:lvl8pPr>
            <a:lvl9pPr>
              <a:defRPr sz="4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8358" y="3070231"/>
            <a:ext cx="10779469" cy="1279526"/>
          </a:xfrm>
        </p:spPr>
        <p:txBody>
          <a:bodyPr anchor="b"/>
          <a:lstStyle>
            <a:lvl1pPr marL="0" indent="0">
              <a:buNone/>
              <a:defRPr sz="6398" b="1"/>
            </a:lvl1pPr>
            <a:lvl2pPr marL="1218814" indent="0">
              <a:buNone/>
              <a:defRPr sz="5334" b="1"/>
            </a:lvl2pPr>
            <a:lvl3pPr marL="2437630" indent="0">
              <a:buNone/>
              <a:defRPr sz="4798" b="1"/>
            </a:lvl3pPr>
            <a:lvl4pPr marL="3656442" indent="0">
              <a:buNone/>
              <a:defRPr sz="4266" b="1"/>
            </a:lvl4pPr>
            <a:lvl5pPr marL="4875256" indent="0">
              <a:buNone/>
              <a:defRPr sz="4266" b="1"/>
            </a:lvl5pPr>
            <a:lvl6pPr marL="6094068" indent="0">
              <a:buNone/>
              <a:defRPr sz="4266" b="1"/>
            </a:lvl6pPr>
            <a:lvl7pPr marL="7312886" indent="0">
              <a:buNone/>
              <a:defRPr sz="4266" b="1"/>
            </a:lvl7pPr>
            <a:lvl8pPr marL="8531696" indent="0">
              <a:buNone/>
              <a:defRPr sz="4266" b="1"/>
            </a:lvl8pPr>
            <a:lvl9pPr marL="9750514" indent="0">
              <a:buNone/>
              <a:defRPr sz="4266" b="1"/>
            </a:lvl9pPr>
          </a:lstStyle>
          <a:p>
            <a:pPr lvl="0"/>
            <a:r>
              <a:rPr lang="en-US"/>
              <a:t>Click to edit Master text styles</a:t>
            </a:r>
          </a:p>
        </p:txBody>
      </p:sp>
      <p:sp>
        <p:nvSpPr>
          <p:cNvPr id="6" name="Content Placeholder 5"/>
          <p:cNvSpPr>
            <a:spLocks noGrp="1"/>
          </p:cNvSpPr>
          <p:nvPr>
            <p:ph sz="quarter" idx="4"/>
          </p:nvPr>
        </p:nvSpPr>
        <p:spPr>
          <a:xfrm>
            <a:off x="12388358" y="4349750"/>
            <a:ext cx="10779469" cy="7902576"/>
          </a:xfrm>
        </p:spPr>
        <p:txBody>
          <a:bodyPr/>
          <a:lstStyle>
            <a:lvl1pPr>
              <a:defRPr sz="6398"/>
            </a:lvl1pPr>
            <a:lvl2pPr>
              <a:defRPr sz="5334"/>
            </a:lvl2pPr>
            <a:lvl3pPr>
              <a:defRPr sz="4798"/>
            </a:lvl3pPr>
            <a:lvl4pPr>
              <a:defRPr sz="4266"/>
            </a:lvl4pPr>
            <a:lvl5pPr>
              <a:defRPr sz="4266"/>
            </a:lvl5pPr>
            <a:lvl6pPr>
              <a:defRPr sz="4266"/>
            </a:lvl6pPr>
            <a:lvl7pPr>
              <a:defRPr sz="4266"/>
            </a:lvl7pPr>
            <a:lvl8pPr>
              <a:defRPr sz="4266"/>
            </a:lvl8pPr>
            <a:lvl9pPr>
              <a:defRPr sz="4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0034658"/>
      </p:ext>
    </p:extLst>
  </p:cSld>
  <p:clrMapOvr>
    <a:masterClrMapping/>
  </p:clrMapOvr>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1219362" y="549285"/>
            <a:ext cx="21948460" cy="1431922"/>
          </a:xfrm>
        </p:spPr>
        <p:txBody>
          <a:bodyPr>
            <a:normAutofit/>
          </a:bodyPr>
          <a:lstStyle>
            <a:lvl1pPr algn="l">
              <a:defRPr sz="7464">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5070154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53903165"/>
      </p:ext>
    </p:extLst>
  </p:cSld>
  <p:clrMapOvr>
    <a:masterClrMapping/>
  </p:clrMapOvr>
  <p:transition spd="med"/>
</p:sldLayout>
</file>

<file path=ppt/slideLayouts/slideLayout196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1219362" y="549285"/>
            <a:ext cx="21948460" cy="1431922"/>
          </a:xfrm>
        </p:spPr>
        <p:txBody>
          <a:bodyPr>
            <a:normAutofit/>
          </a:bodyPr>
          <a:lstStyle>
            <a:lvl1pPr algn="l">
              <a:defRPr sz="7464">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1219362" y="1981200"/>
            <a:ext cx="21948460" cy="1016000"/>
          </a:xfrm>
        </p:spPr>
        <p:txBody>
          <a:bodyPr>
            <a:noAutofit/>
          </a:bodyPr>
          <a:lstStyle>
            <a:lvl1pPr marL="0" indent="0">
              <a:buNone/>
              <a:defRPr sz="3734">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4282959575"/>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8428753"/>
      </p:ext>
    </p:extLst>
  </p:cSld>
  <p:clrMapOvr>
    <a:masterClrMapping/>
  </p:clrMapOvr>
</p:sldLayout>
</file>

<file path=ppt/slideLayouts/slideLayout19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369" y="546103"/>
            <a:ext cx="8023213" cy="2324102"/>
          </a:xfrm>
        </p:spPr>
        <p:txBody>
          <a:bodyPr anchor="b"/>
          <a:lstStyle>
            <a:lvl1pPr algn="l">
              <a:defRPr sz="5334" b="1"/>
            </a:lvl1pPr>
          </a:lstStyle>
          <a:p>
            <a:r>
              <a:rPr lang="en-US"/>
              <a:t>Click to edit Master title style</a:t>
            </a:r>
          </a:p>
        </p:txBody>
      </p:sp>
      <p:sp>
        <p:nvSpPr>
          <p:cNvPr id="3" name="Content Placeholder 2"/>
          <p:cNvSpPr>
            <a:spLocks noGrp="1"/>
          </p:cNvSpPr>
          <p:nvPr>
            <p:ph idx="1"/>
          </p:nvPr>
        </p:nvSpPr>
        <p:spPr>
          <a:xfrm>
            <a:off x="9534708" y="546113"/>
            <a:ext cx="13633109" cy="11706226"/>
          </a:xfrm>
        </p:spPr>
        <p:txBody>
          <a:bodyPr/>
          <a:lstStyle>
            <a:lvl1pPr>
              <a:defRPr sz="8534"/>
            </a:lvl1pPr>
            <a:lvl2pPr>
              <a:defRPr sz="7464"/>
            </a:lvl2pPr>
            <a:lvl3pPr>
              <a:defRPr sz="6398"/>
            </a:lvl3pPr>
            <a:lvl4pPr>
              <a:defRPr sz="5334"/>
            </a:lvl4pPr>
            <a:lvl5pPr>
              <a:defRPr sz="5334"/>
            </a:lvl5pPr>
            <a:lvl6pPr>
              <a:defRPr sz="5334"/>
            </a:lvl6pPr>
            <a:lvl7pPr>
              <a:defRPr sz="5334"/>
            </a:lvl7pPr>
            <a:lvl8pPr>
              <a:defRPr sz="5334"/>
            </a:lvl8pPr>
            <a:lvl9pPr>
              <a:defRPr sz="53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369" y="2870209"/>
            <a:ext cx="8023213" cy="9382126"/>
          </a:xfrm>
        </p:spPr>
        <p:txBody>
          <a:bodyPr/>
          <a:lstStyle>
            <a:lvl1pPr marL="0" indent="0">
              <a:buNone/>
              <a:defRPr sz="3734"/>
            </a:lvl1pPr>
            <a:lvl2pPr marL="1218814" indent="0">
              <a:buNone/>
              <a:defRPr sz="3200"/>
            </a:lvl2pPr>
            <a:lvl3pPr marL="2437630" indent="0">
              <a:buNone/>
              <a:defRPr sz="2666"/>
            </a:lvl3pPr>
            <a:lvl4pPr marL="3656442" indent="0">
              <a:buNone/>
              <a:defRPr sz="2400"/>
            </a:lvl4pPr>
            <a:lvl5pPr marL="4875256" indent="0">
              <a:buNone/>
              <a:defRPr sz="2400"/>
            </a:lvl5pPr>
            <a:lvl6pPr marL="6094068" indent="0">
              <a:buNone/>
              <a:defRPr sz="2400"/>
            </a:lvl6pPr>
            <a:lvl7pPr marL="7312886" indent="0">
              <a:buNone/>
              <a:defRPr sz="2400"/>
            </a:lvl7pPr>
            <a:lvl8pPr marL="8531696" indent="0">
              <a:buNone/>
              <a:defRPr sz="2400"/>
            </a:lvl8pPr>
            <a:lvl9pPr marL="9750514"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434825"/>
      </p:ext>
    </p:extLst>
  </p:cSld>
  <p:clrMapOvr>
    <a:masterClrMapping/>
  </p:clrMapOvr>
</p:sldLayout>
</file>

<file path=ppt/slideLayouts/slideLayout19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80060" y="9601207"/>
            <a:ext cx="14632305" cy="1133478"/>
          </a:xfrm>
        </p:spPr>
        <p:txBody>
          <a:bodyPr anchor="b"/>
          <a:lstStyle>
            <a:lvl1pPr algn="l">
              <a:defRPr sz="5334" b="1"/>
            </a:lvl1pPr>
          </a:lstStyle>
          <a:p>
            <a:r>
              <a:rPr lang="en-US"/>
              <a:t>Click to edit Master title style</a:t>
            </a:r>
          </a:p>
        </p:txBody>
      </p:sp>
      <p:sp>
        <p:nvSpPr>
          <p:cNvPr id="3" name="Picture Placeholder 2"/>
          <p:cNvSpPr>
            <a:spLocks noGrp="1"/>
          </p:cNvSpPr>
          <p:nvPr>
            <p:ph type="pic" idx="1"/>
          </p:nvPr>
        </p:nvSpPr>
        <p:spPr>
          <a:xfrm>
            <a:off x="4780060" y="1225550"/>
            <a:ext cx="14632305" cy="8229600"/>
          </a:xfrm>
        </p:spPr>
        <p:txBody>
          <a:bodyPr/>
          <a:lstStyle>
            <a:lvl1pPr marL="0" indent="0">
              <a:buNone/>
              <a:defRPr sz="8534"/>
            </a:lvl1pPr>
            <a:lvl2pPr marL="1218814" indent="0">
              <a:buNone/>
              <a:defRPr sz="7464"/>
            </a:lvl2pPr>
            <a:lvl3pPr marL="2437630" indent="0">
              <a:buNone/>
              <a:defRPr sz="6398"/>
            </a:lvl3pPr>
            <a:lvl4pPr marL="3656442" indent="0">
              <a:buNone/>
              <a:defRPr sz="5334"/>
            </a:lvl4pPr>
            <a:lvl5pPr marL="4875256" indent="0">
              <a:buNone/>
              <a:defRPr sz="5334"/>
            </a:lvl5pPr>
            <a:lvl6pPr marL="6094068" indent="0">
              <a:buNone/>
              <a:defRPr sz="5334"/>
            </a:lvl6pPr>
            <a:lvl7pPr marL="7312886" indent="0">
              <a:buNone/>
              <a:defRPr sz="5334"/>
            </a:lvl7pPr>
            <a:lvl8pPr marL="8531696" indent="0">
              <a:buNone/>
              <a:defRPr sz="5334"/>
            </a:lvl8pPr>
            <a:lvl9pPr marL="9750514" indent="0">
              <a:buNone/>
              <a:defRPr sz="5334"/>
            </a:lvl9pPr>
          </a:lstStyle>
          <a:p>
            <a:endParaRPr lang="en-US"/>
          </a:p>
        </p:txBody>
      </p:sp>
      <p:sp>
        <p:nvSpPr>
          <p:cNvPr id="4" name="Text Placeholder 3"/>
          <p:cNvSpPr>
            <a:spLocks noGrp="1"/>
          </p:cNvSpPr>
          <p:nvPr>
            <p:ph type="body" sz="half" idx="2"/>
          </p:nvPr>
        </p:nvSpPr>
        <p:spPr>
          <a:xfrm>
            <a:off x="4780060" y="10734685"/>
            <a:ext cx="14632305" cy="1609726"/>
          </a:xfrm>
        </p:spPr>
        <p:txBody>
          <a:bodyPr/>
          <a:lstStyle>
            <a:lvl1pPr marL="0" indent="0">
              <a:buNone/>
              <a:defRPr sz="3734"/>
            </a:lvl1pPr>
            <a:lvl2pPr marL="1218814" indent="0">
              <a:buNone/>
              <a:defRPr sz="3200"/>
            </a:lvl2pPr>
            <a:lvl3pPr marL="2437630" indent="0">
              <a:buNone/>
              <a:defRPr sz="2666"/>
            </a:lvl3pPr>
            <a:lvl4pPr marL="3656442" indent="0">
              <a:buNone/>
              <a:defRPr sz="2400"/>
            </a:lvl4pPr>
            <a:lvl5pPr marL="4875256" indent="0">
              <a:buNone/>
              <a:defRPr sz="2400"/>
            </a:lvl5pPr>
            <a:lvl6pPr marL="6094068" indent="0">
              <a:buNone/>
              <a:defRPr sz="2400"/>
            </a:lvl6pPr>
            <a:lvl7pPr marL="7312886" indent="0">
              <a:buNone/>
              <a:defRPr sz="2400"/>
            </a:lvl7pPr>
            <a:lvl8pPr marL="8531696" indent="0">
              <a:buNone/>
              <a:defRPr sz="2400"/>
            </a:lvl8pPr>
            <a:lvl9pPr marL="9750514"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7598612"/>
      </p:ext>
    </p:extLst>
  </p:cSld>
  <p:clrMapOvr>
    <a:masterClrMapping/>
  </p:clrMapOvr>
</p:sldLayout>
</file>

<file path=ppt/slideLayouts/slideLayout19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7226151"/>
      </p:ext>
    </p:extLst>
  </p:cSld>
  <p:clrMapOvr>
    <a:masterClrMapping/>
  </p:clrMapOvr>
</p:sldLayout>
</file>

<file path=ppt/slideLayouts/slideLayout19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80702" y="549285"/>
            <a:ext cx="5487114"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359" y="549285"/>
            <a:ext cx="1605489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6491476"/>
      </p:ext>
    </p:extLst>
  </p:cSld>
  <p:clrMapOvr>
    <a:masterClrMapping/>
  </p:clrMapOvr>
</p:sldLayout>
</file>

<file path=ppt/slideLayouts/slideLayout196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6/6/24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1219362" y="549285"/>
            <a:ext cx="21948460" cy="1431922"/>
          </a:xfrm>
        </p:spPr>
        <p:txBody>
          <a:bodyPr>
            <a:normAutofit/>
          </a:bodyPr>
          <a:lstStyle>
            <a:lvl1pPr algn="l">
              <a:defRPr sz="7464">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1219362" y="1981200"/>
            <a:ext cx="21948460" cy="1016000"/>
          </a:xfrm>
        </p:spPr>
        <p:txBody>
          <a:bodyPr>
            <a:noAutofit/>
          </a:bodyPr>
          <a:lstStyle>
            <a:lvl1pPr marL="0" indent="0">
              <a:buNone/>
              <a:defRPr sz="3734">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124688427"/>
      </p:ext>
    </p:extLst>
  </p:cSld>
  <p:clrMapOvr>
    <a:masterClrMapping/>
  </p:clrMapOvr>
</p:sldLayout>
</file>

<file path=ppt/slideLayouts/slideLayout1967.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361" y="549289"/>
            <a:ext cx="13412946" cy="1422162"/>
          </a:xfrm>
        </p:spPr>
        <p:txBody>
          <a:bodyPr>
            <a:noAutofit/>
          </a:bodyPr>
          <a:lstStyle>
            <a:lvl1pPr>
              <a:defRPr sz="7198"/>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t>6/6/24</a:t>
            </a:fld>
            <a:endParaRPr lang="en-US"/>
          </a:p>
        </p:txBody>
      </p:sp>
      <p:sp>
        <p:nvSpPr>
          <p:cNvPr id="4" name="Footer Placeholder 3"/>
          <p:cNvSpPr>
            <a:spLocks noGrp="1"/>
          </p:cNvSpPr>
          <p:nvPr>
            <p:ph type="ftr" sz="quarter" idx="11"/>
          </p:nvPr>
        </p:nvSpPr>
        <p:spPr/>
        <p:txBody>
          <a:bodyPr/>
          <a:lstStyle/>
          <a:p>
            <a:r>
              <a:rPr lang="en-US"/>
              <a:t>SlideModel.com</a:t>
            </a:r>
          </a:p>
        </p:txBody>
      </p:sp>
      <p:sp>
        <p:nvSpPr>
          <p:cNvPr id="5" name="Slide Number Placeholder 4"/>
          <p:cNvSpPr>
            <a:spLocks noGrp="1"/>
          </p:cNvSpPr>
          <p:nvPr>
            <p:ph type="sldNum" sz="quarter" idx="12"/>
          </p:nvPr>
        </p:nvSpPr>
        <p:spPr>
          <a:xfrm>
            <a:off x="22862980" y="12712711"/>
            <a:ext cx="1524200" cy="730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28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14962550" y="724278"/>
            <a:ext cx="8230672" cy="1066800"/>
          </a:xfrm>
        </p:spPr>
        <p:txBody>
          <a:bodyPr anchor="ctr">
            <a:noAutofit/>
          </a:bodyPr>
          <a:lstStyle>
            <a:lvl1pPr marL="0" indent="0" algn="r">
              <a:buNone/>
              <a:defRPr sz="3998"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2403242558"/>
      </p:ext>
    </p:extLst>
  </p:cSld>
  <p:clrMapOvr>
    <a:masterClrMapping/>
  </p:clrMapOvr>
</p:sldLayout>
</file>

<file path=ppt/slideLayouts/slideLayout1968.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6/6/24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1368960" y="2133600"/>
            <a:ext cx="8385276" cy="1524000"/>
          </a:xfrm>
        </p:spPr>
        <p:txBody>
          <a:bodyPr>
            <a:noAutofit/>
          </a:bodyPr>
          <a:lstStyle>
            <a:lvl1pPr>
              <a:defRPr sz="7998" b="1"/>
            </a:lvl1pPr>
          </a:lstStyle>
          <a:p>
            <a:pPr lvl="0"/>
            <a:r>
              <a:rPr lang="en-US" dirty="0"/>
              <a:t>CLICK TO EDIT</a:t>
            </a:r>
          </a:p>
        </p:txBody>
      </p:sp>
      <p:sp>
        <p:nvSpPr>
          <p:cNvPr id="12" name="Content Placeholder 10"/>
          <p:cNvSpPr>
            <a:spLocks noGrp="1"/>
          </p:cNvSpPr>
          <p:nvPr>
            <p:ph sz="quarter" idx="14"/>
          </p:nvPr>
        </p:nvSpPr>
        <p:spPr>
          <a:xfrm>
            <a:off x="1368960" y="4114800"/>
            <a:ext cx="8385276" cy="762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5939037"/>
      </p:ext>
    </p:extLst>
  </p:cSld>
  <p:clrMapOvr>
    <a:masterClrMapping/>
  </p:clrMapOvr>
</p:sldLayout>
</file>

<file path=ppt/slideLayouts/slideLayout1969.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38187" y="5741273"/>
            <a:ext cx="11865991" cy="1422162"/>
          </a:xfrm>
        </p:spPr>
        <p:txBody>
          <a:bodyPr>
            <a:normAutofit/>
          </a:bodyPr>
          <a:lstStyle>
            <a:lvl1pPr algn="ctr">
              <a:defRPr sz="72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6/6/24</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3162835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9537552"/>
      </p:ext>
    </p:extLst>
  </p:cSld>
  <p:clrMapOvr>
    <a:masterClrMapping/>
  </p:clrMapOvr>
  <p:transition spd="med"/>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595005493"/>
      </p:ext>
    </p:extLst>
  </p:cSld>
  <p:clrMapOvr>
    <a:masterClrMapping/>
  </p:clrMapOvr>
  <p:transition spd="med"/>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80823575"/>
      </p:ext>
    </p:extLst>
  </p:cSld>
  <p:clrMapOvr>
    <a:masterClrMapping/>
  </p:clrMapOvr>
  <p:transition spd="med"/>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80623846"/>
      </p:ext>
    </p:extLst>
  </p:cSld>
  <p:clrMapOvr>
    <a:masterClrMapping/>
  </p:clrMapOvr>
  <p:transition spd="med"/>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55569166"/>
      </p:ext>
    </p:extLst>
  </p:cSld>
  <p:clrMapOvr>
    <a:masterClrMapping/>
  </p:clrMapOvr>
  <p:transition spd="med"/>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10606377"/>
      </p:ext>
    </p:extLst>
  </p:cSld>
  <p:clrMapOvr>
    <a:masterClrMapping/>
  </p:clrMapOvr>
  <p:transition spd="med"/>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53083526"/>
      </p:ext>
    </p:extLst>
  </p:cSld>
  <p:clrMapOvr>
    <a:masterClrMapping/>
  </p:clrMapOvr>
  <p:transition spd="med"/>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593242165"/>
      </p:ext>
    </p:extLst>
  </p:cSld>
  <p:clrMapOvr>
    <a:masterClrMapping/>
  </p:clrMapOvr>
  <p:transition spd="med"/>
</p:sldLayout>
</file>

<file path=ppt/slideLayouts/slideLayout197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4270825579"/>
      </p:ext>
    </p:extLst>
  </p:cSld>
  <p:clrMapOvr>
    <a:masterClrMapping/>
  </p:clrMapOvr>
  <p:transition spd="med"/>
</p:sldLayout>
</file>

<file path=ppt/slideLayouts/slideLayout197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938178106"/>
      </p:ext>
    </p:extLst>
  </p:cSld>
  <p:clrMapOvr>
    <a:masterClrMapping/>
  </p:clrMapOvr>
  <p:transition spd="med"/>
</p:sldLayout>
</file>

<file path=ppt/slideLayouts/slideLayout197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654271280"/>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3702297"/>
      </p:ext>
    </p:extLst>
  </p:cSld>
  <p:clrMapOvr>
    <a:masterClrMapping/>
  </p:clrMapOvr>
  <p:transition spd="med"/>
</p:sldLayout>
</file>

<file path=ppt/slideLayouts/slideLayout198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869976658"/>
      </p:ext>
    </p:extLst>
  </p:cSld>
  <p:clrMapOvr>
    <a:masterClrMapping/>
  </p:clrMapOvr>
  <p:transition spd="med"/>
</p:sldLayout>
</file>

<file path=ppt/slideLayouts/slideLayout198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872185239"/>
      </p:ext>
    </p:extLst>
  </p:cSld>
  <p:clrMapOvr>
    <a:masterClrMapping/>
  </p:clrMapOvr>
  <p:transition spd="med"/>
</p:sldLayout>
</file>

<file path=ppt/slideLayouts/slideLayout198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490662088"/>
      </p:ext>
    </p:extLst>
  </p:cSld>
  <p:clrMapOvr>
    <a:masterClrMapping/>
  </p:clrMapOvr>
  <p:transition spd="med"/>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157482693"/>
      </p:ext>
    </p:extLst>
  </p:cSld>
  <p:clrMapOvr>
    <a:masterClrMapping/>
  </p:clrMapOvr>
  <p:transition spd="med"/>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021088822"/>
      </p:ext>
    </p:extLst>
  </p:cSld>
  <p:clrMapOvr>
    <a:masterClrMapping/>
  </p:clrMapOvr>
  <p:transition spd="med"/>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499616925"/>
      </p:ext>
    </p:extLst>
  </p:cSld>
  <p:clrMapOvr>
    <a:masterClrMapping/>
  </p:clrMapOvr>
  <p:transition spd="med"/>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027683894"/>
      </p:ext>
    </p:extLst>
  </p:cSld>
  <p:clrMapOvr>
    <a:masterClrMapping/>
  </p:clrMapOvr>
  <p:transition spd="med"/>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635102131"/>
      </p:ext>
    </p:extLst>
  </p:cSld>
  <p:clrMapOvr>
    <a:masterClrMapping/>
  </p:clrMapOvr>
  <p:transition spd="med"/>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56213954"/>
      </p:ext>
    </p:extLst>
  </p:cSld>
  <p:clrMapOvr>
    <a:masterClrMapping/>
  </p:clrMapOvr>
  <p:transition spd="med"/>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6808482"/>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0917077"/>
      </p:ext>
    </p:extLst>
  </p:cSld>
  <p:clrMapOvr>
    <a:masterClrMapping/>
  </p:clrMapOvr>
  <p:transition spd="med"/>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48912864"/>
      </p:ext>
    </p:extLst>
  </p:cSld>
  <p:clrMapOvr>
    <a:masterClrMapping/>
  </p:clrMapOvr>
  <p:transition spd="med"/>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79794912"/>
      </p:ext>
    </p:extLst>
  </p:cSld>
  <p:clrMapOvr>
    <a:masterClrMapping/>
  </p:clrMapOvr>
  <p:transition spd="med"/>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5587571"/>
      </p:ext>
    </p:extLst>
  </p:cSld>
  <p:clrMapOvr>
    <a:masterClrMapping/>
  </p:clrMapOvr>
  <p:transition spd="med"/>
</p:sldLayout>
</file>

<file path=ppt/slideLayouts/slideLayout199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9525213"/>
      </p:ext>
    </p:extLst>
  </p:cSld>
  <p:clrMapOvr>
    <a:masterClrMapping/>
  </p:clrMapOvr>
  <p:transition spd="med"/>
</p:sldLayout>
</file>

<file path=ppt/slideLayouts/slideLayout199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9444841"/>
      </p:ext>
    </p:extLst>
  </p:cSld>
  <p:clrMapOvr>
    <a:masterClrMapping/>
  </p:clrMapOvr>
  <p:transition spd="med"/>
</p:sldLayout>
</file>

<file path=ppt/slideLayouts/slideLayout199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1760531"/>
      </p:ext>
    </p:extLst>
  </p:cSld>
  <p:clrMapOvr>
    <a:masterClrMapping/>
  </p:clrMapOvr>
  <p:transition spd="med"/>
</p:sldLayout>
</file>

<file path=ppt/slideLayouts/slideLayout199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3964099"/>
      </p:ext>
    </p:extLst>
  </p:cSld>
  <p:clrMapOvr>
    <a:masterClrMapping/>
  </p:clrMapOvr>
  <p:transition spd="med"/>
</p:sldLayout>
</file>

<file path=ppt/slideLayouts/slideLayout199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69180776"/>
      </p:ext>
    </p:extLst>
  </p:cSld>
  <p:clrMapOvr>
    <a:masterClrMapping/>
  </p:clrMapOvr>
  <p:transition spd="med"/>
</p:sldLayout>
</file>

<file path=ppt/slideLayouts/slideLayout199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22488324"/>
      </p:ext>
    </p:extLst>
  </p:cSld>
  <p:clrMapOvr>
    <a:masterClrMapping/>
  </p:clrMapOvr>
  <p:transition spd="med"/>
</p:sldLayout>
</file>

<file path=ppt/slideLayouts/slideLayout199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881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5258130"/>
      </p:ext>
    </p:extLst>
  </p:cSld>
  <p:clrMapOvr>
    <a:masterClrMapping/>
  </p:clrMapOvr>
  <p:transition spd="med"/>
</p:sldLayout>
</file>

<file path=ppt/slideLayouts/slideLayout200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39669060"/>
      </p:ext>
    </p:extLst>
  </p:cSld>
  <p:clrMapOvr>
    <a:masterClrMapping/>
  </p:clrMapOvr>
  <p:transition spd="med"/>
</p:sldLayout>
</file>

<file path=ppt/slideLayouts/slideLayout200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89215924"/>
      </p:ext>
    </p:extLst>
  </p:cSld>
  <p:clrMapOvr>
    <a:masterClrMapping/>
  </p:clrMapOvr>
  <p:transition spd="med"/>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6259699"/>
      </p:ext>
    </p:extLst>
  </p:cSld>
  <p:clrMapOvr>
    <a:masterClrMapping/>
  </p:clrMapOvr>
  <p:transition spd="med"/>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11279666"/>
      </p:ext>
    </p:extLst>
  </p:cSld>
  <p:clrMapOvr>
    <a:masterClrMapping/>
  </p:clrMapOvr>
  <p:transition spd="med"/>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9700506"/>
      </p:ext>
    </p:extLst>
  </p:cSld>
  <p:clrMapOvr>
    <a:masterClrMapping/>
  </p:clrMapOvr>
  <p:transition spd="med"/>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02042794"/>
      </p:ext>
    </p:extLst>
  </p:cSld>
  <p:clrMapOvr>
    <a:masterClrMapping/>
  </p:clrMapOvr>
  <p:transition spd="med"/>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37344391"/>
      </p:ext>
    </p:extLst>
  </p:cSld>
  <p:clrMapOvr>
    <a:masterClrMapping/>
  </p:clrMapOvr>
  <p:transition spd="med"/>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57567409"/>
      </p:ext>
    </p:extLst>
  </p:cSld>
  <p:clrMapOvr>
    <a:masterClrMapping/>
  </p:clrMapOvr>
  <p:transition spd="med"/>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42638136"/>
      </p:ext>
    </p:extLst>
  </p:cSld>
  <p:clrMapOvr>
    <a:masterClrMapping/>
  </p:clrMapOvr>
  <p:transition spd="med"/>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1534008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9753091"/>
      </p:ext>
    </p:extLst>
  </p:cSld>
  <p:clrMapOvr>
    <a:masterClrMapping/>
  </p:clrMapOvr>
  <p:transition spd="med"/>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90934"/>
      </p:ext>
    </p:extLst>
  </p:cSld>
  <p:clrMapOvr>
    <a:masterClrMapping/>
  </p:clrMapOvr>
  <p:transition spd="med"/>
</p:sldLayout>
</file>

<file path=ppt/slideLayouts/slideLayout201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03575012"/>
      </p:ext>
    </p:extLst>
  </p:cSld>
  <p:clrMapOvr>
    <a:masterClrMapping/>
  </p:clrMapOvr>
  <p:transition spd="med"/>
</p:sldLayout>
</file>

<file path=ppt/slideLayouts/slideLayout201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73573251"/>
      </p:ext>
    </p:extLst>
  </p:cSld>
  <p:clrMapOvr>
    <a:masterClrMapping/>
  </p:clrMapOvr>
  <p:transition spd="med"/>
</p:sldLayout>
</file>

<file path=ppt/slideLayouts/slideLayout20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4272860"/>
      </p:ext>
    </p:extLst>
  </p:cSld>
  <p:clrMapOvr>
    <a:masterClrMapping/>
  </p:clrMapOvr>
  <p:transition spd="med"/>
</p:sldLayout>
</file>

<file path=ppt/slideLayouts/slideLayout201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9866674"/>
      </p:ext>
    </p:extLst>
  </p:cSld>
  <p:clrMapOvr>
    <a:masterClrMapping/>
  </p:clrMapOvr>
  <p:transition spd="med"/>
</p:sldLayout>
</file>

<file path=ppt/slideLayouts/slideLayout201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4207614296"/>
      </p:ext>
    </p:extLst>
  </p:cSld>
  <p:clrMapOvr>
    <a:masterClrMapping/>
  </p:clrMapOvr>
  <p:transition spd="med"/>
</p:sldLayout>
</file>

<file path=ppt/slideLayouts/slideLayout2016.xml><?xml version="1.0" encoding="utf-8"?>
<p:sldLayout xmlns:a="http://schemas.openxmlformats.org/drawingml/2006/main" xmlns:r="http://schemas.openxmlformats.org/officeDocument/2006/relationships" xmlns:p="http://schemas.openxmlformats.org/presentationml/2006/main" preserve="1" userDrawn="1">
  <p:cSld name="1_title, text (1/4), blank (3/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B4AB0E-2478-C141-1399-496B1E3EE20A}"/>
              </a:ext>
            </a:extLst>
          </p:cNvPr>
          <p:cNvSpPr/>
          <p:nvPr userDrawn="1"/>
        </p:nvSpPr>
        <p:spPr bwMode="auto">
          <a:xfrm>
            <a:off x="0" y="536450"/>
            <a:ext cx="24387175" cy="156530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sp>
        <p:nvSpPr>
          <p:cNvPr id="2" name="Title"/>
          <p:cNvSpPr>
            <a:spLocks noGrp="1"/>
          </p:cNvSpPr>
          <p:nvPr>
            <p:ph type="title"/>
          </p:nvPr>
        </p:nvSpPr>
        <p:spPr>
          <a:xfrm>
            <a:off x="560905" y="900789"/>
            <a:ext cx="11047390" cy="1200970"/>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2"/>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August 2023 || © 2023 IBM Corporation</a:t>
            </a:r>
          </a:p>
        </p:txBody>
      </p:sp>
      <p:sp>
        <p:nvSpPr>
          <p:cNvPr id="7" name="Rectangle 6">
            <a:extLst>
              <a:ext uri="{FF2B5EF4-FFF2-40B4-BE49-F238E27FC236}">
                <a16:creationId xmlns:a16="http://schemas.microsoft.com/office/drawing/2014/main" id="{D7FF5958-B1AA-B5A7-F96B-24641A602A05}"/>
              </a:ext>
            </a:extLst>
          </p:cNvPr>
          <p:cNvSpPr/>
          <p:nvPr userDrawn="1"/>
        </p:nvSpPr>
        <p:spPr bwMode="auto">
          <a:xfrm>
            <a:off x="-2892432" y="4104169"/>
            <a:ext cx="91450" cy="9143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pic>
        <p:nvPicPr>
          <p:cNvPr id="5" name="Picture 4">
            <a:extLst>
              <a:ext uri="{FF2B5EF4-FFF2-40B4-BE49-F238E27FC236}">
                <a16:creationId xmlns:a16="http://schemas.microsoft.com/office/drawing/2014/main" id="{38B01150-DE80-8931-2C2C-9C8931655629}"/>
              </a:ext>
            </a:extLst>
          </p:cNvPr>
          <p:cNvPicPr>
            <a:picLocks noChangeAspect="1"/>
          </p:cNvPicPr>
          <p:nvPr userDrawn="1"/>
        </p:nvPicPr>
        <p:blipFill>
          <a:blip r:embed="rId2"/>
          <a:stretch>
            <a:fillRect/>
          </a:stretch>
        </p:blipFill>
        <p:spPr>
          <a:xfrm>
            <a:off x="22180553" y="12697936"/>
            <a:ext cx="1638299" cy="593600"/>
          </a:xfrm>
          <a:prstGeom prst="rect">
            <a:avLst/>
          </a:prstGeom>
        </p:spPr>
      </p:pic>
      <p:cxnSp>
        <p:nvCxnSpPr>
          <p:cNvPr id="13" name="Straight Connector 12">
            <a:extLst>
              <a:ext uri="{FF2B5EF4-FFF2-40B4-BE49-F238E27FC236}">
                <a16:creationId xmlns:a16="http://schemas.microsoft.com/office/drawing/2014/main" id="{87611E41-99A6-5BBE-3A78-AC508CC759A9}"/>
              </a:ext>
            </a:extLst>
          </p:cNvPr>
          <p:cNvCxnSpPr/>
          <p:nvPr userDrawn="1"/>
        </p:nvCxnSpPr>
        <p:spPr bwMode="auto">
          <a:xfrm flipH="1">
            <a:off x="560905" y="13291536"/>
            <a:ext cx="21619647" cy="0"/>
          </a:xfrm>
          <a:prstGeom prst="line">
            <a:avLst/>
          </a:prstGeom>
          <a:ln w="190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1549191"/>
      </p:ext>
    </p:extLst>
  </p:cSld>
  <p:clrMapOvr>
    <a:masterClrMapping/>
  </p:clrMapOvr>
</p:sldLayout>
</file>

<file path=ppt/slideLayouts/slideLayout2017.xml><?xml version="1.0" encoding="utf-8"?>
<p:sldLayout xmlns:a="http://schemas.openxmlformats.org/drawingml/2006/main" xmlns:r="http://schemas.openxmlformats.org/officeDocument/2006/relationships" xmlns:p="http://schemas.openxmlformats.org/presentationml/2006/main" preserve="1" userDrawn="1">
  <p:cSld name="2_title, text (1/4), blank (3/4)">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0C4FB452-528B-3E83-6C45-6D93129CC6CB}"/>
              </a:ext>
            </a:extLst>
          </p:cNvPr>
          <p:cNvSpPr/>
          <p:nvPr userDrawn="1"/>
        </p:nvSpPr>
        <p:spPr bwMode="auto">
          <a:xfrm>
            <a:off x="0" y="530764"/>
            <a:ext cx="13476455" cy="1831436"/>
          </a:xfrm>
          <a:prstGeom prst="homePlat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sp>
        <p:nvSpPr>
          <p:cNvPr id="2" name="Title"/>
          <p:cNvSpPr>
            <a:spLocks noGrp="1"/>
          </p:cNvSpPr>
          <p:nvPr>
            <p:ph type="title"/>
          </p:nvPr>
        </p:nvSpPr>
        <p:spPr>
          <a:xfrm>
            <a:off x="344977" y="1009856"/>
            <a:ext cx="11047390" cy="873252"/>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2"/>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Rectangle 6">
            <a:extLst>
              <a:ext uri="{FF2B5EF4-FFF2-40B4-BE49-F238E27FC236}">
                <a16:creationId xmlns:a16="http://schemas.microsoft.com/office/drawing/2014/main" id="{D7FF5958-B1AA-B5A7-F96B-24641A602A05}"/>
              </a:ext>
            </a:extLst>
          </p:cNvPr>
          <p:cNvSpPr/>
          <p:nvPr userDrawn="1"/>
        </p:nvSpPr>
        <p:spPr bwMode="auto">
          <a:xfrm>
            <a:off x="-2892432" y="4104169"/>
            <a:ext cx="91450" cy="9143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0946864"/>
      </p:ext>
    </p:extLst>
  </p:cSld>
  <p:clrMapOvr>
    <a:masterClrMapping/>
  </p:clrMapOvr>
</p:sldLayout>
</file>

<file path=ppt/slideLayouts/slideLayout2018.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4"/>
            <a:ext cx="12193588" cy="13716000"/>
          </a:xfrm>
          <a:prstGeom prst="rect">
            <a:avLst/>
          </a:prstGeom>
          <a:solidFill>
            <a:schemeClr val="tx2"/>
          </a:solidFill>
        </p:spPr>
        <p:txBody>
          <a:bodyPr wrap="square" lIns="0" tIns="0" rIns="0" bIns="0" rtlCol="0" anchor="ctr">
            <a:noAutofit/>
          </a:bodyPr>
          <a:lstStyle/>
          <a:p>
            <a:pPr algn="ctr"/>
            <a:endParaRPr lang="en-US" sz="3196"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5013267"/>
      </p:ext>
    </p:extLst>
  </p:cSld>
  <p:clrMapOvr>
    <a:masterClrMapping/>
  </p:clrMapOvr>
</p:sldLayout>
</file>

<file path=ppt/slideLayouts/slideLayout2019.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58248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12641435"/>
      </p:ext>
    </p:extLst>
  </p:cSld>
  <p:clrMapOvr>
    <a:masterClrMapping/>
  </p:clrMapOvr>
  <p:transition spd="med"/>
</p:sldLayout>
</file>

<file path=ppt/slideLayouts/slideLayout2020.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1829014">
              <a:defRPr/>
            </a:pPr>
            <a:r>
              <a:rPr lang="en-US">
                <a:solidFill>
                  <a:srgbClr val="000000"/>
                </a:solidFill>
              </a:rPr>
              <a:t>Group Name / DOC ID / Month XX, 2022 / © 2022 IBM Corporation</a:t>
            </a:r>
            <a:endParaRPr lang="en-US" dirty="0">
              <a:solidFill>
                <a:srgbClr val="000000"/>
              </a:solidFill>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1829014">
              <a:defRPr/>
            </a:pPr>
            <a:fld id="{59395FB3-9C97-154F-86B2-7E381B951268}" type="slidenum">
              <a:rPr lang="en-US" smtClean="0">
                <a:solidFill>
                  <a:srgbClr val="000000"/>
                </a:solidFill>
              </a:rPr>
              <a:pPr defTabSz="1829014">
                <a:defRPr/>
              </a:pPr>
              <a:t>‹#›</a:t>
            </a:fld>
            <a:endParaRPr lang="en-US" dirty="0">
              <a:solidFill>
                <a:srgbClr val="000000"/>
              </a:solidFill>
            </a:endParaRPr>
          </a:p>
        </p:txBody>
      </p:sp>
    </p:spTree>
    <p:extLst>
      <p:ext uri="{BB962C8B-B14F-4D97-AF65-F5344CB8AC3E}">
        <p14:creationId xmlns:p14="http://schemas.microsoft.com/office/powerpoint/2010/main" val="2296987097"/>
      </p:ext>
    </p:extLst>
  </p:cSld>
  <p:clrMapOvr>
    <a:masterClrMapping/>
  </p:clrMapOvr>
</p:sldLayout>
</file>

<file path=ppt/slideLayouts/slideLayout20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1"/>
            <a:ext cx="270907"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234717"/>
      </p:ext>
    </p:extLst>
  </p:cSld>
  <p:clrMapOvr>
    <a:masterClrMapping/>
  </p:clrMapOvr>
</p:sldLayout>
</file>

<file path=ppt/slideLayouts/slideLayout202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116481131"/>
      </p:ext>
    </p:extLst>
  </p:cSld>
  <p:clrMapOvr>
    <a:masterClrMapping/>
  </p:clrMapOvr>
  <p:transition spd="med"/>
</p:sldLayout>
</file>

<file path=ppt/slideLayouts/slideLayout202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90183105"/>
      </p:ext>
    </p:extLst>
  </p:cSld>
  <p:clrMapOvr>
    <a:masterClrMapping/>
  </p:clrMapOvr>
  <p:transition spd="med"/>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889557095"/>
      </p:ext>
    </p:extLst>
  </p:cSld>
  <p:clrMapOvr>
    <a:masterClrMapping/>
  </p:clrMapOvr>
  <p:transition spd="med"/>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30034780"/>
      </p:ext>
    </p:extLst>
  </p:cSld>
  <p:clrMapOvr>
    <a:masterClrMapping/>
  </p:clrMapOvr>
  <p:transition spd="med"/>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4205154623"/>
      </p:ext>
    </p:extLst>
  </p:cSld>
  <p:clrMapOvr>
    <a:masterClrMapping/>
  </p:clrMapOvr>
  <p:transition spd="med"/>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726790522"/>
      </p:ext>
    </p:extLst>
  </p:cSld>
  <p:clrMapOvr>
    <a:masterClrMapping/>
  </p:clrMapOvr>
  <p:transition spd="med"/>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909865126"/>
      </p:ext>
    </p:extLst>
  </p:cSld>
  <p:clrMapOvr>
    <a:masterClrMapping/>
  </p:clrMapOvr>
  <p:transition spd="med"/>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334224128"/>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069904"/>
      </p:ext>
    </p:extLst>
  </p:cSld>
  <p:clrMapOvr>
    <a:masterClrMapping/>
  </p:clrMapOvr>
  <p:transition spd="med"/>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291844976"/>
      </p:ext>
    </p:extLst>
  </p:cSld>
  <p:clrMapOvr>
    <a:masterClrMapping/>
  </p:clrMapOvr>
  <p:transition spd="med"/>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3587966067"/>
      </p:ext>
    </p:extLst>
  </p:cSld>
  <p:clrMapOvr>
    <a:masterClrMapping/>
  </p:clrMapOvr>
  <p:transition spd="med"/>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2720755757"/>
      </p:ext>
    </p:extLst>
  </p:cSld>
  <p:clrMapOvr>
    <a:masterClrMapping/>
  </p:clrMapOvr>
  <p:transition spd="med"/>
</p:sldLayout>
</file>

<file path=ppt/slideLayouts/slideLayout20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373409962"/>
      </p:ext>
    </p:extLst>
  </p:cSld>
  <p:clrMapOvr>
    <a:masterClrMapping/>
  </p:clrMapOvr>
  <p:transition spd="med"/>
</p:sldLayout>
</file>

<file path=ppt/slideLayouts/slideLayout20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782972241"/>
      </p:ext>
    </p:extLst>
  </p:cSld>
  <p:clrMapOvr>
    <a:masterClrMapping/>
  </p:clrMapOvr>
  <p:transition spd="med"/>
</p:sldLayout>
</file>

<file path=ppt/slideLayouts/slideLayout20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993221638"/>
      </p:ext>
    </p:extLst>
  </p:cSld>
  <p:clrMapOvr>
    <a:masterClrMapping/>
  </p:clrMapOvr>
  <p:transition spd="med"/>
</p:sldLayout>
</file>

<file path=ppt/slideLayouts/slideLayout20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4000139233"/>
      </p:ext>
    </p:extLst>
  </p:cSld>
  <p:clrMapOvr>
    <a:masterClrMapping/>
  </p:clrMapOvr>
  <p:transition spd="med"/>
</p:sldLayout>
</file>

<file path=ppt/slideLayouts/slideLayout20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1829515423"/>
      </p:ext>
    </p:extLst>
  </p:cSld>
  <p:clrMapOvr>
    <a:masterClrMapping/>
  </p:clrMapOvr>
  <p:transition spd="med"/>
</p:sldLayout>
</file>

<file path=ppt/slideLayouts/slideLayout20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291639592"/>
      </p:ext>
    </p:extLst>
  </p:cSld>
  <p:clrMapOvr>
    <a:masterClrMapping/>
  </p:clrMapOvr>
  <p:transition spd="med"/>
</p:sldLayout>
</file>

<file path=ppt/slideLayouts/slideLayout20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(c) 2023 IBM Corporation</a:t>
            </a:r>
            <a:endParaRPr lang="en-US" dirty="0"/>
          </a:p>
        </p:txBody>
      </p:sp>
    </p:spTree>
    <p:extLst>
      <p:ext uri="{BB962C8B-B14F-4D97-AF65-F5344CB8AC3E}">
        <p14:creationId xmlns:p14="http://schemas.microsoft.com/office/powerpoint/2010/main" val="236034861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9962170"/>
      </p:ext>
    </p:extLst>
  </p:cSld>
  <p:clrMapOvr>
    <a:masterClrMapping/>
  </p:clrMapOvr>
  <p:transition spd="med"/>
</p:sldLayout>
</file>

<file path=ppt/slideLayouts/slideLayout204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(c)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0237289"/>
      </p:ext>
    </p:extLst>
  </p:cSld>
  <p:clrMapOvr>
    <a:masterClrMapping/>
  </p:clrMapOvr>
  <p:transition spd="med"/>
</p:sldLayout>
</file>

<file path=ppt/slideLayouts/slideLayout204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(c)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87371865"/>
      </p:ext>
    </p:extLst>
  </p:cSld>
  <p:clrMapOvr>
    <a:masterClrMapping/>
  </p:clrMapOvr>
  <p:transition spd="med"/>
</p:sldLayout>
</file>

<file path=ppt/slideLayouts/slideLayout204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(c)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87810136"/>
      </p:ext>
    </p:extLst>
  </p:cSld>
  <p:clrMapOvr>
    <a:masterClrMapping/>
  </p:clrMapOvr>
  <p:transition spd="med"/>
</p:sldLayout>
</file>

<file path=ppt/slideLayouts/slideLayout204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(c)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3845069"/>
      </p:ext>
    </p:extLst>
  </p:cSld>
  <p:clrMapOvr>
    <a:masterClrMapping/>
  </p:clrMapOvr>
  <p:transition spd="med"/>
</p:sldLayout>
</file>

<file path=ppt/slideLayouts/slideLayout204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(c)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53590225"/>
      </p:ext>
    </p:extLst>
  </p:cSld>
  <p:clrMapOvr>
    <a:masterClrMapping/>
  </p:clrMapOvr>
  <p:transition spd="med"/>
</p:sldLayout>
</file>

<file path=ppt/slideLayouts/slideLayout204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(c)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0421148"/>
      </p:ext>
    </p:extLst>
  </p:cSld>
  <p:clrMapOvr>
    <a:masterClrMapping/>
  </p:clrMapOvr>
  <p:transition spd="med"/>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(c)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49025815"/>
      </p:ext>
    </p:extLst>
  </p:cSld>
  <p:clrMapOvr>
    <a:masterClrMapping/>
  </p:clrMapOvr>
  <p:transition spd="med"/>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(c)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16385771"/>
      </p:ext>
    </p:extLst>
  </p:cSld>
  <p:clrMapOvr>
    <a:masterClrMapping/>
  </p:clrMapOvr>
  <p:transition spd="med"/>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(c)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99601292"/>
      </p:ext>
    </p:extLst>
  </p:cSld>
  <p:clrMapOvr>
    <a:masterClrMapping/>
  </p:clrMapOvr>
  <p:transition spd="med"/>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(c)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1055148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8005733"/>
      </p:ext>
    </p:extLst>
  </p:cSld>
  <p:clrMapOvr>
    <a:masterClrMapping/>
  </p:clrMapOvr>
  <p:transition spd="med"/>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(c)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6494023"/>
      </p:ext>
    </p:extLst>
  </p:cSld>
  <p:clrMapOvr>
    <a:masterClrMapping/>
  </p:clrMapOvr>
  <p:transition spd="med"/>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(c)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8661392"/>
      </p:ext>
    </p:extLst>
  </p:cSld>
  <p:clrMapOvr>
    <a:masterClrMapping/>
  </p:clrMapOvr>
  <p:transition spd="med"/>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(c)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55602682"/>
      </p:ext>
    </p:extLst>
  </p:cSld>
  <p:clrMapOvr>
    <a:masterClrMapping/>
  </p:clrMapOvr>
  <p:transition spd="med"/>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(c)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7719677"/>
      </p:ext>
    </p:extLst>
  </p:cSld>
  <p:clrMapOvr>
    <a:masterClrMapping/>
  </p:clrMapOvr>
  <p:transition spd="med"/>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(c)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2176403"/>
      </p:ext>
    </p:extLst>
  </p:cSld>
  <p:clrMapOvr>
    <a:masterClrMapping/>
  </p:clrMapOvr>
  <p:transition spd="med"/>
</p:sldLayout>
</file>

<file path=ppt/slideLayouts/slideLayout205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(c)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2990851"/>
      </p:ext>
    </p:extLst>
  </p:cSld>
  <p:clrMapOvr>
    <a:masterClrMapping/>
  </p:clrMapOvr>
  <p:transition spd="med"/>
</p:sldLayout>
</file>

<file path=ppt/slideLayouts/slideLayout205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(c)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233319"/>
      </p:ext>
    </p:extLst>
  </p:cSld>
  <p:clrMapOvr>
    <a:masterClrMapping/>
  </p:clrMapOvr>
  <p:transition spd="med"/>
</p:sldLayout>
</file>

<file path=ppt/slideLayouts/slideLayout205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(c)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21896474"/>
      </p:ext>
    </p:extLst>
  </p:cSld>
  <p:clrMapOvr>
    <a:masterClrMapping/>
  </p:clrMapOvr>
  <p:transition spd="med"/>
</p:sldLayout>
</file>

<file path=ppt/slideLayouts/slideLayout205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(c)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96523589"/>
      </p:ext>
    </p:extLst>
  </p:cSld>
  <p:clrMapOvr>
    <a:masterClrMapping/>
  </p:clrMapOvr>
  <p:transition spd="med"/>
</p:sldLayout>
</file>

<file path=ppt/slideLayouts/slideLayout205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(c)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2743590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3433787"/>
      </p:ext>
    </p:extLst>
  </p:cSld>
  <p:clrMapOvr>
    <a:masterClrMapping/>
  </p:clrMapOvr>
  <p:transition spd="med"/>
</p:sldLayout>
</file>

<file path=ppt/slideLayouts/slideLayout2060.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10136420"/>
      </p:ext>
    </p:extLst>
  </p:cSld>
  <p:clrMapOvr>
    <a:masterClrMapping/>
  </p:clrMapOvr>
  <p:transition spd="med"/>
</p:sldLayout>
</file>

<file path=ppt/slideLayouts/slideLayout2061.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32267951"/>
      </p:ext>
    </p:extLst>
  </p:cSld>
  <p:clrMapOvr>
    <a:masterClrMapping/>
  </p:clrMapOvr>
  <p:transition spd="med"/>
</p:sldLayout>
</file>

<file path=ppt/slideLayouts/slideLayout206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(c)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2020676"/>
      </p:ext>
    </p:extLst>
  </p:cSld>
  <p:clrMapOvr>
    <a:masterClrMapping/>
  </p:clrMapOvr>
  <p:transition spd="med"/>
</p:sldLayout>
</file>

<file path=ppt/slideLayouts/slideLayout206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(c)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8940794"/>
      </p:ext>
    </p:extLst>
  </p:cSld>
  <p:clrMapOvr>
    <a:masterClrMapping/>
  </p:clrMapOvr>
  <p:transition spd="med"/>
</p:sldLayout>
</file>

<file path=ppt/slideLayouts/slideLayout206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(c)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9739693"/>
      </p:ext>
    </p:extLst>
  </p:cSld>
  <p:clrMapOvr>
    <a:masterClrMapping/>
  </p:clrMapOvr>
  <p:transition spd="med"/>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(c)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24570373"/>
      </p:ext>
    </p:extLst>
  </p:cSld>
  <p:clrMapOvr>
    <a:masterClrMapping/>
  </p:clrMapOvr>
  <p:transition spd="med"/>
</p:sldLayout>
</file>

<file path=ppt/slideLayouts/slideLayout206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(c)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18435003"/>
      </p:ext>
    </p:extLst>
  </p:cSld>
  <p:clrMapOvr>
    <a:masterClrMapping/>
  </p:clrMapOvr>
  <p:transition spd="med"/>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76678435"/>
      </p:ext>
    </p:extLst>
  </p:cSld>
  <p:clrMapOvr>
    <a:masterClrMapping/>
  </p:clrMapOvr>
  <p:transition spd="med"/>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95655508"/>
      </p:ext>
    </p:extLst>
  </p:cSld>
  <p:clrMapOvr>
    <a:masterClrMapping/>
  </p:clrMapOvr>
  <p:transition spd="med"/>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277530788"/>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99494585"/>
      </p:ext>
    </p:extLst>
  </p:cSld>
  <p:clrMapOvr>
    <a:masterClrMapping/>
  </p:clrMapOvr>
  <p:transition spd="med"/>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03306625"/>
      </p:ext>
    </p:extLst>
  </p:cSld>
  <p:clrMapOvr>
    <a:masterClrMapping/>
  </p:clrMapOvr>
  <p:transition spd="med"/>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985526689"/>
      </p:ext>
    </p:extLst>
  </p:cSld>
  <p:clrMapOvr>
    <a:masterClrMapping/>
  </p:clrMapOvr>
  <p:transition spd="med"/>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659783775"/>
      </p:ext>
    </p:extLst>
  </p:cSld>
  <p:clrMapOvr>
    <a:masterClrMapping/>
  </p:clrMapOvr>
  <p:transition spd="med"/>
</p:sldLayout>
</file>

<file path=ppt/slideLayouts/slideLayout207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75614971"/>
      </p:ext>
    </p:extLst>
  </p:cSld>
  <p:clrMapOvr>
    <a:masterClrMapping/>
  </p:clrMapOvr>
  <p:transition spd="med"/>
</p:sldLayout>
</file>

<file path=ppt/slideLayouts/slideLayout207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2752443"/>
      </p:ext>
    </p:extLst>
  </p:cSld>
  <p:clrMapOvr>
    <a:masterClrMapping/>
  </p:clrMapOvr>
  <p:transition spd="med"/>
</p:sldLayout>
</file>

<file path=ppt/slideLayouts/slideLayout207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602754585"/>
      </p:ext>
    </p:extLst>
  </p:cSld>
  <p:clrMapOvr>
    <a:masterClrMapping/>
  </p:clrMapOvr>
  <p:transition spd="med"/>
</p:sldLayout>
</file>

<file path=ppt/slideLayouts/slideLayout207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933346237"/>
      </p:ext>
    </p:extLst>
  </p:cSld>
  <p:clrMapOvr>
    <a:masterClrMapping/>
  </p:clrMapOvr>
  <p:transition spd="med"/>
</p:sldLayout>
</file>

<file path=ppt/slideLayouts/slideLayout207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445346491"/>
      </p:ext>
    </p:extLst>
  </p:cSld>
  <p:clrMapOvr>
    <a:masterClrMapping/>
  </p:clrMapOvr>
  <p:transition spd="med"/>
</p:sldLayout>
</file>

<file path=ppt/slideLayouts/slideLayout207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343704518"/>
      </p:ext>
    </p:extLst>
  </p:cSld>
  <p:clrMapOvr>
    <a:masterClrMapping/>
  </p:clrMapOvr>
  <p:transition spd="med"/>
</p:sldLayout>
</file>

<file path=ppt/slideLayouts/slideLayout207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203473061"/>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32237133"/>
      </p:ext>
    </p:extLst>
  </p:cSld>
  <p:clrMapOvr>
    <a:masterClrMapping/>
  </p:clrMapOvr>
  <p:transition spd="med"/>
</p:sldLayout>
</file>

<file path=ppt/slideLayouts/slideLayout208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83350164"/>
      </p:ext>
    </p:extLst>
  </p:cSld>
  <p:clrMapOvr>
    <a:masterClrMapping/>
  </p:clrMapOvr>
  <p:transition spd="med"/>
</p:sldLayout>
</file>

<file path=ppt/slideLayouts/slideLayout208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010515519"/>
      </p:ext>
    </p:extLst>
  </p:cSld>
  <p:clrMapOvr>
    <a:masterClrMapping/>
  </p:clrMapOvr>
  <p:transition spd="med"/>
</p:sldLayout>
</file>

<file path=ppt/slideLayouts/slideLayout208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4125079434"/>
      </p:ext>
    </p:extLst>
  </p:cSld>
  <p:clrMapOvr>
    <a:masterClrMapping/>
  </p:clrMapOvr>
  <p:transition spd="med"/>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4290989454"/>
      </p:ext>
    </p:extLst>
  </p:cSld>
  <p:clrMapOvr>
    <a:masterClrMapping/>
  </p:clrMapOvr>
  <p:transition spd="med"/>
</p:sldLayout>
</file>

<file path=ppt/slideLayouts/slideLayout208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038697839"/>
      </p:ext>
    </p:extLst>
  </p:cSld>
  <p:clrMapOvr>
    <a:masterClrMapping/>
  </p:clrMapOvr>
  <p:transition spd="med"/>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3594833221"/>
      </p:ext>
    </p:extLst>
  </p:cSld>
  <p:clrMapOvr>
    <a:masterClrMapping/>
  </p:clrMapOvr>
  <p:transition spd="med"/>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3959160"/>
      </p:ext>
    </p:extLst>
  </p:cSld>
  <p:clrMapOvr>
    <a:masterClrMapping/>
  </p:clrMapOvr>
  <p:transition spd="med"/>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72903207"/>
      </p:ext>
    </p:extLst>
  </p:cSld>
  <p:clrMapOvr>
    <a:masterClrMapping/>
  </p:clrMapOvr>
  <p:transition spd="med"/>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2633723"/>
      </p:ext>
    </p:extLst>
  </p:cSld>
  <p:clrMapOvr>
    <a:masterClrMapping/>
  </p:clrMapOvr>
  <p:transition spd="med"/>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6846286"/>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3654059"/>
      </p:ext>
    </p:extLst>
  </p:cSld>
  <p:clrMapOvr>
    <a:masterClrMapping/>
  </p:clrMapOvr>
  <p:transition spd="med"/>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50813556"/>
      </p:ext>
    </p:extLst>
  </p:cSld>
  <p:clrMapOvr>
    <a:masterClrMapping/>
  </p:clrMapOvr>
  <p:transition spd="med"/>
</p:sldLayout>
</file>

<file path=ppt/slideLayouts/slideLayout20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9953512"/>
      </p:ext>
    </p:extLst>
  </p:cSld>
  <p:clrMapOvr>
    <a:masterClrMapping/>
  </p:clrMapOvr>
  <p:transition spd="med"/>
</p:sldLayout>
</file>

<file path=ppt/slideLayouts/slideLayout20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1681752"/>
      </p:ext>
    </p:extLst>
  </p:cSld>
  <p:clrMapOvr>
    <a:masterClrMapping/>
  </p:clrMapOvr>
  <p:transition spd="med"/>
</p:sldLayout>
</file>

<file path=ppt/slideLayouts/slideLayout20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2762567"/>
      </p:ext>
    </p:extLst>
  </p:cSld>
  <p:clrMapOvr>
    <a:masterClrMapping/>
  </p:clrMapOvr>
  <p:transition spd="med"/>
</p:sldLayout>
</file>

<file path=ppt/slideLayouts/slideLayout20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83514801"/>
      </p:ext>
    </p:extLst>
  </p:cSld>
  <p:clrMapOvr>
    <a:masterClrMapping/>
  </p:clrMapOvr>
  <p:transition spd="med"/>
</p:sldLayout>
</file>

<file path=ppt/slideLayouts/slideLayout209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8771607"/>
      </p:ext>
    </p:extLst>
  </p:cSld>
  <p:clrMapOvr>
    <a:masterClrMapping/>
  </p:clrMapOvr>
  <p:transition spd="med"/>
</p:sldLayout>
</file>

<file path=ppt/slideLayouts/slideLayout209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8841160"/>
      </p:ext>
    </p:extLst>
  </p:cSld>
  <p:clrMapOvr>
    <a:masterClrMapping/>
  </p:clrMapOvr>
  <p:transition spd="med"/>
</p:sldLayout>
</file>

<file path=ppt/slideLayouts/slideLayout20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74543391"/>
      </p:ext>
    </p:extLst>
  </p:cSld>
  <p:clrMapOvr>
    <a:masterClrMapping/>
  </p:clrMapOvr>
  <p:transition spd="med"/>
</p:sldLayout>
</file>

<file path=ppt/slideLayouts/slideLayout209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2425926"/>
      </p:ext>
    </p:extLst>
  </p:cSld>
  <p:clrMapOvr>
    <a:masterClrMapping/>
  </p:clrMapOvr>
  <p:transition spd="med"/>
</p:sldLayout>
</file>

<file path=ppt/slideLayouts/slideLayout209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3451137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948267"/>
      </p:ext>
    </p:extLst>
  </p:cSld>
  <p:clrMapOvr>
    <a:masterClrMapping/>
  </p:clrMapOvr>
  <p:transition spd="med"/>
</p:sldLayout>
</file>

<file path=ppt/slideLayouts/slideLayout210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48266732"/>
      </p:ext>
    </p:extLst>
  </p:cSld>
  <p:clrMapOvr>
    <a:masterClrMapping/>
  </p:clrMapOvr>
  <p:transition spd="med"/>
</p:sldLayout>
</file>

<file path=ppt/slideLayouts/slideLayout21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9510744"/>
      </p:ext>
    </p:extLst>
  </p:cSld>
  <p:clrMapOvr>
    <a:masterClrMapping/>
  </p:clrMapOvr>
  <p:transition spd="med"/>
</p:sldLayout>
</file>

<file path=ppt/slideLayouts/slideLayout21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8647853"/>
      </p:ext>
    </p:extLst>
  </p:cSld>
  <p:clrMapOvr>
    <a:masterClrMapping/>
  </p:clrMapOvr>
  <p:transition spd="med"/>
</p:sldLayout>
</file>

<file path=ppt/slideLayouts/slideLayout210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93088608"/>
      </p:ext>
    </p:extLst>
  </p:cSld>
  <p:clrMapOvr>
    <a:masterClrMapping/>
  </p:clrMapOvr>
  <p:transition spd="med"/>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2248201"/>
      </p:ext>
    </p:extLst>
  </p:cSld>
  <p:clrMapOvr>
    <a:masterClrMapping/>
  </p:clrMapOvr>
  <p:transition spd="med"/>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91542137"/>
      </p:ext>
    </p:extLst>
  </p:cSld>
  <p:clrMapOvr>
    <a:masterClrMapping/>
  </p:clrMapOvr>
  <p:transition spd="med"/>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4462991"/>
      </p:ext>
    </p:extLst>
  </p:cSld>
  <p:clrMapOvr>
    <a:masterClrMapping/>
  </p:clrMapOvr>
  <p:transition spd="med"/>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1560423"/>
      </p:ext>
    </p:extLst>
  </p:cSld>
  <p:clrMapOvr>
    <a:masterClrMapping/>
  </p:clrMapOvr>
  <p:transition spd="med"/>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0471009"/>
      </p:ext>
    </p:extLst>
  </p:cSld>
  <p:clrMapOvr>
    <a:masterClrMapping/>
  </p:clrMapOvr>
  <p:transition spd="med"/>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1719095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21158080"/>
      </p:ext>
    </p:extLst>
  </p:cSld>
  <p:clrMapOvr>
    <a:masterClrMapping/>
  </p:clrMapOvr>
  <p:transition spd="med"/>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74674748"/>
      </p:ext>
    </p:extLst>
  </p:cSld>
  <p:clrMapOvr>
    <a:masterClrMapping/>
  </p:clrMapOvr>
  <p:transition spd="med"/>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6812130"/>
      </p:ext>
    </p:extLst>
  </p:cSld>
  <p:clrMapOvr>
    <a:masterClrMapping/>
  </p:clrMapOvr>
  <p:transition spd="med"/>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0990363"/>
      </p:ext>
    </p:extLst>
  </p:cSld>
  <p:clrMapOvr>
    <a:masterClrMapping/>
  </p:clrMapOvr>
  <p:transition spd="med"/>
</p:sldLayout>
</file>

<file path=ppt/slideLayouts/slideLayout211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163592783"/>
      </p:ext>
    </p:extLst>
  </p:cSld>
  <p:clrMapOvr>
    <a:masterClrMapping/>
  </p:clrMapOvr>
  <p:transition spd="med"/>
</p:sldLayout>
</file>

<file path=ppt/slideLayouts/slideLayout211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8150594"/>
      </p:ext>
    </p:extLst>
  </p:cSld>
  <p:clrMapOvr>
    <a:masterClrMapping/>
  </p:clrMapOvr>
</p:sldLayout>
</file>

<file path=ppt/slideLayouts/slideLayout2115.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0142562"/>
      </p:ext>
    </p:extLst>
  </p:cSld>
  <p:clrMapOvr>
    <a:masterClrMapping/>
  </p:clrMapOvr>
</p:sldLayout>
</file>

<file path=ppt/slideLayouts/slideLayout2116.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6" y="3316224"/>
            <a:ext cx="1099843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240401"/>
      </p:ext>
    </p:extLst>
  </p:cSld>
  <p:clrMapOvr>
    <a:masterClrMapping/>
  </p:clrMapOvr>
</p:sldLayout>
</file>

<file path=ppt/slideLayouts/slideLayout2117.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8660885"/>
      </p:ext>
    </p:extLst>
  </p:cSld>
  <p:clrMapOvr>
    <a:masterClrMapping/>
  </p:clrMapOvr>
</p:sldLayout>
</file>

<file path=ppt/slideLayouts/slideLayout2118.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91022"/>
      </p:ext>
    </p:extLst>
  </p:cSld>
  <p:clrMapOvr>
    <a:masterClrMapping/>
  </p:clrMapOvr>
</p:sldLayout>
</file>

<file path=ppt/slideLayouts/slideLayout211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222787"/>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26041159"/>
      </p:ext>
    </p:extLst>
  </p:cSld>
  <p:clrMapOvr>
    <a:masterClrMapping/>
  </p:clrMapOvr>
  <p:transition spd="med"/>
</p:sldLayout>
</file>

<file path=ppt/slideLayouts/slideLayout212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747724126"/>
      </p:ext>
    </p:extLst>
  </p:cSld>
  <p:clrMapOvr>
    <a:masterClrMapping/>
  </p:clrMapOvr>
  <p:transition spd="med"/>
</p:sldLayout>
</file>

<file path=ppt/slideLayouts/slideLayout212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111652021"/>
      </p:ext>
    </p:extLst>
  </p:cSld>
  <p:clrMapOvr>
    <a:masterClrMapping/>
  </p:clrMapOvr>
  <p:transition spd="med"/>
</p:sldLayout>
</file>

<file path=ppt/slideLayouts/slideLayout212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074800213"/>
      </p:ext>
    </p:extLst>
  </p:cSld>
  <p:clrMapOvr>
    <a:masterClrMapping/>
  </p:clrMapOvr>
  <p:transition spd="med"/>
</p:sldLayout>
</file>

<file path=ppt/slideLayouts/slideLayout212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571893009"/>
      </p:ext>
    </p:extLst>
  </p:cSld>
  <p:clrMapOvr>
    <a:masterClrMapping/>
  </p:clrMapOvr>
  <p:transition spd="med"/>
</p:sldLayout>
</file>

<file path=ppt/slideLayouts/slideLayout212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168551640"/>
      </p:ext>
    </p:extLst>
  </p:cSld>
  <p:clrMapOvr>
    <a:masterClrMapping/>
  </p:clrMapOvr>
  <p:transition spd="med"/>
</p:sldLayout>
</file>

<file path=ppt/slideLayouts/slideLayout212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540957986"/>
      </p:ext>
    </p:extLst>
  </p:cSld>
  <p:clrMapOvr>
    <a:masterClrMapping/>
  </p:clrMapOvr>
  <p:transition spd="med"/>
</p:sldLayout>
</file>

<file path=ppt/slideLayouts/slideLayout212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070664"/>
      </p:ext>
    </p:extLst>
  </p:cSld>
  <p:clrMapOvr>
    <a:masterClrMapping/>
  </p:clrMapOvr>
  <p:transition spd="med"/>
</p:sldLayout>
</file>

<file path=ppt/slideLayouts/slideLayout212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7688853"/>
      </p:ext>
    </p:extLst>
  </p:cSld>
  <p:clrMapOvr>
    <a:masterClrMapping/>
  </p:clrMapOvr>
  <p:transition spd="med"/>
</p:sldLayout>
</file>

<file path=ppt/slideLayouts/slideLayout212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9460467"/>
      </p:ext>
    </p:extLst>
  </p:cSld>
  <p:clrMapOvr>
    <a:masterClrMapping/>
  </p:clrMapOvr>
  <p:transition spd="med"/>
</p:sldLayout>
</file>

<file path=ppt/slideLayouts/slideLayout212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196080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32052018"/>
      </p:ext>
    </p:extLst>
  </p:cSld>
  <p:clrMapOvr>
    <a:masterClrMapping/>
  </p:clrMapOvr>
  <p:transition spd="med"/>
</p:sldLayout>
</file>

<file path=ppt/slideLayouts/slideLayout213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05060592"/>
      </p:ext>
    </p:extLst>
  </p:cSld>
  <p:clrMapOvr>
    <a:masterClrMapping/>
  </p:clrMapOvr>
  <p:transition spd="med"/>
</p:sldLayout>
</file>

<file path=ppt/slideLayouts/slideLayout213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56693009"/>
      </p:ext>
    </p:extLst>
  </p:cSld>
  <p:clrMapOvr>
    <a:masterClrMapping/>
  </p:clrMapOvr>
  <p:transition spd="med"/>
</p:sldLayout>
</file>

<file path=ppt/slideLayouts/slideLayout213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96972981"/>
      </p:ext>
    </p:extLst>
  </p:cSld>
  <p:clrMapOvr>
    <a:masterClrMapping/>
  </p:clrMapOvr>
  <p:transition spd="med"/>
</p:sldLayout>
</file>

<file path=ppt/slideLayouts/slideLayout213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23486038"/>
      </p:ext>
    </p:extLst>
  </p:cSld>
  <p:clrMapOvr>
    <a:masterClrMapping/>
  </p:clrMapOvr>
  <p:transition spd="med"/>
</p:sldLayout>
</file>

<file path=ppt/slideLayouts/slideLayout213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89451214"/>
      </p:ext>
    </p:extLst>
  </p:cSld>
  <p:clrMapOvr>
    <a:masterClrMapping/>
  </p:clrMapOvr>
  <p:transition spd="med"/>
</p:sldLayout>
</file>

<file path=ppt/slideLayouts/slideLayout213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2532221"/>
      </p:ext>
    </p:extLst>
  </p:cSld>
  <p:clrMapOvr>
    <a:masterClrMapping/>
  </p:clrMapOvr>
  <p:transition spd="med"/>
</p:sldLayout>
</file>

<file path=ppt/slideLayouts/slideLayout213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770388"/>
      </p:ext>
    </p:extLst>
  </p:cSld>
  <p:clrMapOvr>
    <a:masterClrMapping/>
  </p:clrMapOvr>
  <p:transition spd="med"/>
</p:sldLayout>
</file>

<file path=ppt/slideLayouts/slideLayout213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Data and AI / © 2024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0763345"/>
      </p:ext>
    </p:extLst>
  </p:cSld>
  <p:clrMapOvr>
    <a:masterClrMapping/>
  </p:clrMapOvr>
  <p:transition spd="med"/>
</p:sldLayout>
</file>

<file path=ppt/slideLayouts/slideLayout213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3261677"/>
      </p:ext>
    </p:extLst>
  </p:cSld>
  <p:clrMapOvr>
    <a:masterClrMapping/>
  </p:clrMapOvr>
  <p:transition spd="med"/>
</p:sldLayout>
</file>

<file path=ppt/slideLayouts/slideLayout213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689732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54628180"/>
      </p:ext>
    </p:extLst>
  </p:cSld>
  <p:clrMapOvr>
    <a:masterClrMapping/>
  </p:clrMapOvr>
  <p:transition spd="med"/>
</p:sldLayout>
</file>

<file path=ppt/slideLayouts/slideLayout214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2024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6603511"/>
      </p:ext>
    </p:extLst>
  </p:cSld>
  <p:clrMapOvr>
    <a:masterClrMapping/>
  </p:clrMapOvr>
  <p:transition spd="med"/>
</p:sldLayout>
</file>

<file path=ppt/slideLayouts/slideLayout214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2024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542853"/>
      </p:ext>
    </p:extLst>
  </p:cSld>
  <p:clrMapOvr>
    <a:masterClrMapping/>
  </p:clrMapOvr>
  <p:transition spd="med"/>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2024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39103354"/>
      </p:ext>
    </p:extLst>
  </p:cSld>
  <p:clrMapOvr>
    <a:masterClrMapping/>
  </p:clrMapOvr>
  <p:transition spd="med"/>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2024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9994067"/>
      </p:ext>
    </p:extLst>
  </p:cSld>
  <p:clrMapOvr>
    <a:masterClrMapping/>
  </p:clrMapOvr>
  <p:transition spd="med"/>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2024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2072265"/>
      </p:ext>
    </p:extLst>
  </p:cSld>
  <p:clrMapOvr>
    <a:masterClrMapping/>
  </p:clrMapOvr>
  <p:transition spd="med"/>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2024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2698746"/>
      </p:ext>
    </p:extLst>
  </p:cSld>
  <p:clrMapOvr>
    <a:masterClrMapping/>
  </p:clrMapOvr>
  <p:transition spd="med"/>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2024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999390"/>
      </p:ext>
    </p:extLst>
  </p:cSld>
  <p:clrMapOvr>
    <a:masterClrMapping/>
  </p:clrMapOvr>
  <p:transition spd="med"/>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6606593"/>
      </p:ext>
    </p:extLst>
  </p:cSld>
  <p:clrMapOvr>
    <a:masterClrMapping/>
  </p:clrMapOvr>
  <p:transition spd="med"/>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9892192"/>
      </p:ext>
    </p:extLst>
  </p:cSld>
  <p:clrMapOvr>
    <a:masterClrMapping/>
  </p:clrMapOvr>
  <p:transition spd="med"/>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4735817"/>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80627443"/>
      </p:ext>
    </p:extLst>
  </p:cSld>
  <p:clrMapOvr>
    <a:masterClrMapping/>
  </p:clrMapOvr>
  <p:transition spd="med"/>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1745883"/>
      </p:ext>
    </p:extLst>
  </p:cSld>
  <p:clrMapOvr>
    <a:masterClrMapping/>
  </p:clrMapOvr>
  <p:transition spd="med"/>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1738083"/>
      </p:ext>
    </p:extLst>
  </p:cSld>
  <p:clrMapOvr>
    <a:masterClrMapping/>
  </p:clrMapOvr>
  <p:transition spd="med"/>
</p:sldLayout>
</file>

<file path=ppt/slideLayouts/slideLayout215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2024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15864185"/>
      </p:ext>
    </p:extLst>
  </p:cSld>
  <p:clrMapOvr>
    <a:masterClrMapping/>
  </p:clrMapOvr>
  <p:transition spd="med"/>
</p:sldLayout>
</file>

<file path=ppt/slideLayouts/slideLayout215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76169978"/>
      </p:ext>
    </p:extLst>
  </p:cSld>
  <p:clrMapOvr>
    <a:masterClrMapping/>
  </p:clrMapOvr>
  <p:transition spd="med"/>
</p:sldLayout>
</file>

<file path=ppt/slideLayouts/slideLayout215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40726297"/>
      </p:ext>
    </p:extLst>
  </p:cSld>
  <p:clrMapOvr>
    <a:masterClrMapping/>
  </p:clrMapOvr>
  <p:transition spd="med"/>
</p:sldLayout>
</file>

<file path=ppt/slideLayouts/slideLayout215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2024 IBM Corporation</a:t>
            </a:r>
          </a:p>
        </p:txBody>
      </p:sp>
    </p:spTree>
    <p:extLst>
      <p:ext uri="{BB962C8B-B14F-4D97-AF65-F5344CB8AC3E}">
        <p14:creationId xmlns:p14="http://schemas.microsoft.com/office/powerpoint/2010/main" val="1734951127"/>
      </p:ext>
    </p:extLst>
  </p:cSld>
  <p:clrMapOvr>
    <a:masterClrMapping/>
  </p:clrMapOvr>
  <p:transition spd="med"/>
</p:sldLayout>
</file>

<file path=ppt/slideLayouts/slideLayout215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2024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25463920"/>
      </p:ext>
    </p:extLst>
  </p:cSld>
  <p:clrMapOvr>
    <a:masterClrMapping/>
  </p:clrMapOvr>
  <p:transition spd="med"/>
</p:sldLayout>
</file>

<file path=ppt/slideLayouts/slideLayout215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2024 IBM Corporation</a:t>
            </a:r>
          </a:p>
        </p:txBody>
      </p:sp>
    </p:spTree>
    <p:extLst>
      <p:ext uri="{BB962C8B-B14F-4D97-AF65-F5344CB8AC3E}">
        <p14:creationId xmlns:p14="http://schemas.microsoft.com/office/powerpoint/2010/main" val="2047509716"/>
      </p:ext>
    </p:extLst>
  </p:cSld>
  <p:clrMapOvr>
    <a:masterClrMapping/>
  </p:clrMapOvr>
  <p:transition spd="med"/>
</p:sldLayout>
</file>

<file path=ppt/slideLayouts/slideLayout215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73943775"/>
      </p:ext>
    </p:extLst>
  </p:cSld>
  <p:clrMapOvr>
    <a:masterClrMapping/>
  </p:clrMapOvr>
  <p:transition spd="med"/>
</p:sldLayout>
</file>

<file path=ppt/slideLayouts/slideLayout215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27592808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82857466"/>
      </p:ext>
    </p:extLst>
  </p:cSld>
  <p:clrMapOvr>
    <a:masterClrMapping/>
  </p:clrMapOvr>
  <p:transition spd="med"/>
</p:sldLayout>
</file>

<file path=ppt/slideLayouts/slideLayout216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2485106"/>
      </p:ext>
    </p:extLst>
  </p:cSld>
  <p:clrMapOvr>
    <a:masterClrMapping/>
  </p:clrMapOvr>
  <p:transition spd="med"/>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9459938"/>
      </p:ext>
    </p:extLst>
  </p:cSld>
  <p:clrMapOvr>
    <a:masterClrMapping/>
  </p:clrMapOvr>
  <p:transition spd="med"/>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2024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202178"/>
      </p:ext>
    </p:extLst>
  </p:cSld>
  <p:clrMapOvr>
    <a:masterClrMapping/>
  </p:clrMapOvr>
  <p:transition spd="med"/>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2024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1545319"/>
      </p:ext>
    </p:extLst>
  </p:cSld>
  <p:clrMapOvr>
    <a:masterClrMapping/>
  </p:clrMapOvr>
  <p:transition spd="med"/>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Data and AI / © 2024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1523499"/>
      </p:ext>
    </p:extLst>
  </p:cSld>
  <p:clrMapOvr>
    <a:masterClrMapping/>
  </p:clrMapOvr>
  <p:transition spd="med"/>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330503194"/>
      </p:ext>
    </p:extLst>
  </p:cSld>
  <p:clrMapOvr>
    <a:masterClrMapping/>
  </p:clrMapOvr>
  <p:transition spd="med"/>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squar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3075511"/>
      </p:ext>
    </p:extLst>
  </p:cSld>
  <p:clrMapOvr>
    <a:masterClrMapping/>
  </p:clrMapOvr>
  <p:transition spd="med"/>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7"/>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6288088"/>
          </a:xfrm>
        </p:spPr>
        <p:txBody>
          <a:bodyPr/>
          <a:lstStyle>
            <a:lvl1pPr>
              <a:lnSpc>
                <a:spcPct val="100000"/>
              </a:lnSpc>
              <a:defRPr sz="859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6" y="12084740"/>
            <a:ext cx="4937889" cy="1143000"/>
          </a:xfrm>
        </p:spPr>
        <p:txBody>
          <a:bodyPr anchor="b"/>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36777811"/>
      </p:ext>
    </p:extLst>
  </p:cSld>
  <p:clrMapOvr>
    <a:masterClrMapping/>
  </p:clrMapOvr>
  <p:transition spd="med"/>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7"/>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394" tIns="91394" rIns="91394" bIns="91394" numCol="1" rtlCol="0" anchor="t" anchorCtr="0" compatLnSpc="1">
            <a:prstTxWarp prst="textNoShape">
              <a:avLst/>
            </a:prstTxWarp>
          </a:bodyPr>
          <a:lstStyle/>
          <a:p>
            <a:pPr marL="0" marR="0" indent="0" algn="l" defTabSz="913864"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4573588"/>
          </a:xfrm>
        </p:spPr>
        <p:txBody>
          <a:bodyPr/>
          <a:lstStyle>
            <a:lvl1pPr>
              <a:lnSpc>
                <a:spcPct val="100000"/>
              </a:lnSpc>
              <a:defRPr sz="8594">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6" y="12084740"/>
            <a:ext cx="4937889" cy="1143000"/>
          </a:xfrm>
        </p:spPr>
        <p:txBody>
          <a:bodyPr anchor="b"/>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943079549"/>
      </p:ext>
    </p:extLst>
  </p:cSld>
  <p:clrMapOvr>
    <a:masterClrMapping/>
  </p:clrMapOvr>
  <p:transition spd="med"/>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4573588"/>
          </a:xfrm>
        </p:spPr>
        <p:txBody>
          <a:bodyPr/>
          <a:lstStyle>
            <a:lvl1pPr>
              <a:lnSpc>
                <a:spcPct val="100000"/>
              </a:lnSpc>
              <a:defRPr sz="8594"/>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08425787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7515558"/>
      </p:ext>
    </p:extLst>
  </p:cSld>
  <p:clrMapOvr>
    <a:masterClrMapping/>
  </p:clrMapOvr>
  <p:transition spd="med"/>
</p:sldLayout>
</file>

<file path=ppt/slideLayouts/slideLayout217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4573588"/>
          </a:xfrm>
        </p:spPr>
        <p:txBody>
          <a:bodyPr/>
          <a:lstStyle>
            <a:lvl1pPr>
              <a:lnSpc>
                <a:spcPct val="100000"/>
              </a:lnSpc>
              <a:defRPr sz="859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8"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113237725"/>
      </p:ext>
    </p:extLst>
  </p:cSld>
  <p:clrMapOvr>
    <a:masterClrMapping/>
  </p:clrMapOvr>
  <p:transition spd="med"/>
</p:sldLayout>
</file>

<file path=ppt/slideLayouts/slideLayout217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5"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4">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622060592"/>
      </p:ext>
    </p:extLst>
  </p:cSld>
  <p:clrMapOvr>
    <a:masterClrMapping/>
  </p:clrMapOvr>
  <p:transition spd="med"/>
</p:sldLayout>
</file>

<file path=ppt/slideLayouts/slideLayout217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5"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1986869045"/>
      </p:ext>
    </p:extLst>
  </p:cSld>
  <p:clrMapOvr>
    <a:masterClrMapping/>
  </p:clrMapOvr>
  <p:transition spd="med"/>
</p:sldLayout>
</file>

<file path=ppt/slideLayouts/slideLayout217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4956175" cy="4573588"/>
          </a:xfrm>
        </p:spPr>
        <p:txBody>
          <a:bodyPr/>
          <a:lstStyle>
            <a:lvl1pPr>
              <a:lnSpc>
                <a:spcPct val="100000"/>
              </a:lnSpc>
              <a:defRPr sz="639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0606">
              <a:spcBef>
                <a:spcPts val="0"/>
              </a:spcBef>
              <a:defRPr>
                <a:solidFill>
                  <a:schemeClr val="tx1"/>
                </a:solidFill>
              </a:defRPr>
            </a:lvl1pPr>
            <a:lvl2pPr defTabSz="1160606">
              <a:spcBef>
                <a:spcPts val="0"/>
              </a:spcBef>
              <a:defRPr>
                <a:solidFill>
                  <a:schemeClr val="tx1"/>
                </a:solidFill>
              </a:defRPr>
            </a:lvl2pPr>
            <a:lvl3pPr defTabSz="1160606">
              <a:spcBef>
                <a:spcPts val="0"/>
              </a:spcBef>
              <a:defRPr>
                <a:solidFill>
                  <a:schemeClr val="tx1"/>
                </a:solidFill>
              </a:defRPr>
            </a:lvl3pPr>
            <a:lvl4pPr defTabSz="1160606">
              <a:spcBef>
                <a:spcPts val="0"/>
              </a:spcBef>
              <a:defRPr>
                <a:solidFill>
                  <a:schemeClr val="tx1"/>
                </a:solidFill>
              </a:defRPr>
            </a:lvl4pPr>
            <a:lvl5pPr defTabSz="116060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81" y="569916"/>
            <a:ext cx="4949826" cy="11431588"/>
          </a:xfrm>
        </p:spPr>
        <p:txBody>
          <a:bodyPr/>
          <a:lstStyle>
            <a:lvl1pPr defTabSz="1160606">
              <a:spcBef>
                <a:spcPts val="0"/>
              </a:spcBef>
              <a:defRPr>
                <a:solidFill>
                  <a:schemeClr val="tx1"/>
                </a:solidFill>
              </a:defRPr>
            </a:lvl1pPr>
            <a:lvl2pPr defTabSz="1160606">
              <a:spcBef>
                <a:spcPts val="0"/>
              </a:spcBef>
              <a:defRPr>
                <a:solidFill>
                  <a:schemeClr val="tx1"/>
                </a:solidFill>
              </a:defRPr>
            </a:lvl2pPr>
            <a:lvl3pPr defTabSz="1160606">
              <a:spcBef>
                <a:spcPts val="0"/>
              </a:spcBef>
              <a:defRPr>
                <a:solidFill>
                  <a:schemeClr val="tx1"/>
                </a:solidFill>
              </a:defRPr>
            </a:lvl3pPr>
            <a:lvl4pPr defTabSz="1160606">
              <a:spcBef>
                <a:spcPts val="0"/>
              </a:spcBef>
              <a:defRPr>
                <a:solidFill>
                  <a:schemeClr val="tx1"/>
                </a:solidFill>
              </a:defRPr>
            </a:lvl4pPr>
            <a:lvl5pPr defTabSz="116060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3979076130"/>
      </p:ext>
    </p:extLst>
  </p:cSld>
  <p:clrMapOvr>
    <a:masterClrMapping/>
  </p:clrMapOvr>
  <p:transition spd="med"/>
</p:sldLayout>
</file>

<file path=ppt/slideLayouts/slideLayout217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8"/>
            <a:ext cx="11050589" cy="2859088"/>
          </a:xfrm>
        </p:spPr>
        <p:txBody>
          <a:bodyPr rIns="457200"/>
          <a:lstStyle>
            <a:lvl1pPr>
              <a:lnSpc>
                <a:spcPct val="100000"/>
              </a:lnSpc>
              <a:defRPr sz="6394">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45406027"/>
      </p:ext>
    </p:extLst>
  </p:cSld>
  <p:clrMapOvr>
    <a:masterClrMapping/>
  </p:clrMapOvr>
  <p:transition spd="med"/>
</p:sldLayout>
</file>

<file path=ppt/slideLayouts/slideLayout217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31"/>
            <a:ext cx="17141824" cy="8191502"/>
          </a:xfrm>
        </p:spPr>
        <p:txBody>
          <a:bodyPr/>
          <a:lstStyle>
            <a:lvl1pPr>
              <a:defRPr sz="1718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1927286624"/>
      </p:ext>
    </p:extLst>
  </p:cSld>
  <p:clrMapOvr>
    <a:masterClrMapping/>
  </p:clrMapOvr>
  <p:transition spd="med"/>
</p:sldLayout>
</file>

<file path=ppt/slideLayouts/slideLayout217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4">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9" y="448058"/>
            <a:ext cx="11042072" cy="8574088"/>
          </a:xfrm>
        </p:spPr>
        <p:txBody>
          <a:bodyPr/>
          <a:lstStyle>
            <a:lvl1pPr>
              <a:lnSpc>
                <a:spcPct val="100000"/>
              </a:lnSpc>
              <a:spcBef>
                <a:spcPts val="0"/>
              </a:spcBef>
              <a:defRPr sz="6394">
                <a:solidFill>
                  <a:schemeClr val="tx2"/>
                </a:solidFill>
              </a:defRPr>
            </a:lvl1pPr>
            <a:lvl2pPr marL="584872" indent="-584872">
              <a:lnSpc>
                <a:spcPct val="100000"/>
              </a:lnSpc>
              <a:spcBef>
                <a:spcPts val="0"/>
              </a:spcBef>
              <a:defRPr sz="6394">
                <a:solidFill>
                  <a:schemeClr val="tx2"/>
                </a:solidFill>
              </a:defRPr>
            </a:lvl2pPr>
            <a:lvl3pPr marL="1096634" indent="-584872">
              <a:lnSpc>
                <a:spcPct val="100000"/>
              </a:lnSpc>
              <a:spcBef>
                <a:spcPts val="0"/>
              </a:spcBef>
              <a:defRPr sz="6394">
                <a:solidFill>
                  <a:schemeClr val="tx2"/>
                </a:solidFill>
              </a:defRPr>
            </a:lvl3pPr>
            <a:lvl4pPr marL="1754616">
              <a:lnSpc>
                <a:spcPct val="100000"/>
              </a:lnSpc>
              <a:spcBef>
                <a:spcPts val="0"/>
              </a:spcBef>
              <a:defRPr sz="6394">
                <a:solidFill>
                  <a:schemeClr val="tx2"/>
                </a:solidFill>
              </a:defRPr>
            </a:lvl4pPr>
            <a:lvl5pPr>
              <a:lnSpc>
                <a:spcPct val="100000"/>
              </a:lnSpc>
              <a:spcBef>
                <a:spcPts val="0"/>
              </a:spcBef>
              <a:defRPr sz="639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1746880938"/>
      </p:ext>
    </p:extLst>
  </p:cSld>
  <p:clrMapOvr>
    <a:masterClrMapping/>
  </p:clrMapOvr>
  <p:transition spd="med"/>
</p:sldLayout>
</file>

<file path=ppt/slideLayouts/slideLayout217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4">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1691660591"/>
      </p:ext>
    </p:extLst>
  </p:cSld>
  <p:clrMapOvr>
    <a:masterClrMapping/>
  </p:clrMapOvr>
  <p:transition spd="med"/>
</p:sldLayout>
</file>

<file path=ppt/slideLayouts/slideLayout217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8" y="9299453"/>
            <a:ext cx="11050589" cy="3543302"/>
          </a:xfrm>
        </p:spPr>
        <p:txBody>
          <a:bodyPr anchor="b"/>
          <a:lstStyle>
            <a:lvl1pPr>
              <a:lnSpc>
                <a:spcPct val="90000"/>
              </a:lnSpc>
              <a:spcBef>
                <a:spcPts val="0"/>
              </a:spcBef>
              <a:defRPr sz="25782"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5" y="9296405"/>
            <a:ext cx="11049000" cy="3543302"/>
          </a:xfrm>
        </p:spPr>
        <p:txBody>
          <a:bodyPr anchor="b"/>
          <a:lstStyle>
            <a:lvl1pPr>
              <a:lnSpc>
                <a:spcPct val="90000"/>
              </a:lnSpc>
              <a:spcBef>
                <a:spcPts val="0"/>
              </a:spcBef>
              <a:defRPr sz="25782"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613209237"/>
      </p:ext>
    </p:extLst>
  </p:cSld>
  <p:clrMapOvr>
    <a:masterClrMapping/>
  </p:clrMapOvr>
  <p:transition spd="med"/>
</p:sldLayout>
</file>

<file path=ppt/slideLayouts/slideLayout217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70" y="426487"/>
            <a:ext cx="4949826" cy="1906590"/>
          </a:xfrm>
        </p:spPr>
        <p:txBody>
          <a:bodyPr/>
          <a:lstStyle>
            <a:lvl1pPr>
              <a:lnSpc>
                <a:spcPct val="90000"/>
              </a:lnSpc>
              <a:defRPr sz="12994">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7" y="429659"/>
            <a:ext cx="4949826" cy="1903414"/>
          </a:xfrm>
        </p:spPr>
        <p:txBody>
          <a:bodyPr/>
          <a:lstStyle>
            <a:lvl1pPr>
              <a:lnSpc>
                <a:spcPct val="90000"/>
              </a:lnSpc>
              <a:defRPr sz="12994">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4">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16" indent="-146216">
              <a:lnSpc>
                <a:spcPct val="120000"/>
              </a:lnSpc>
              <a:spcBef>
                <a:spcPts val="0"/>
              </a:spcBef>
              <a:defRPr sz="1600" b="0" i="0">
                <a:solidFill>
                  <a:schemeClr val="tx1"/>
                </a:solidFill>
                <a:latin typeface="IBM Plex Sans" panose="020B0503050203000203" pitchFamily="34" charset="0"/>
              </a:defRPr>
            </a:lvl2pPr>
            <a:lvl3pPr marL="292438" indent="-146216">
              <a:lnSpc>
                <a:spcPct val="120000"/>
              </a:lnSpc>
              <a:spcBef>
                <a:spcPts val="0"/>
              </a:spcBef>
              <a:defRPr sz="1600" b="0" i="0">
                <a:solidFill>
                  <a:schemeClr val="tx1"/>
                </a:solidFill>
                <a:latin typeface="IBM Plex Sans" panose="020B0503050203000203" pitchFamily="34" charset="0"/>
              </a:defRPr>
            </a:lvl3pPr>
            <a:lvl4pPr marL="438654" indent="-14621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61"/>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2443619759"/>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6625403"/>
      </p:ext>
    </p:extLst>
  </p:cSld>
  <p:clrMapOvr>
    <a:masterClrMapping/>
  </p:clrMapOvr>
  <p:transition spd="med"/>
</p:sldLayout>
</file>

<file path=ppt/slideLayouts/slideLayout218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41"/>
            <a:ext cx="4949826" cy="5335590"/>
          </a:xfrm>
        </p:spPr>
        <p:txBody>
          <a:bodyPr/>
          <a:lstStyle>
            <a:lvl1pPr>
              <a:lnSpc>
                <a:spcPct val="100000"/>
              </a:lnSpc>
              <a:defRPr sz="8594">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4">
                <a:solidFill>
                  <a:schemeClr val="tx1"/>
                </a:solidFill>
              </a:defRPr>
            </a:lvl1pPr>
            <a:lvl2pPr marL="785920" indent="-785920">
              <a:lnSpc>
                <a:spcPct val="100000"/>
              </a:lnSpc>
              <a:spcBef>
                <a:spcPts val="0"/>
              </a:spcBef>
              <a:defRPr sz="8594">
                <a:solidFill>
                  <a:schemeClr val="tx1"/>
                </a:solidFill>
              </a:defRPr>
            </a:lvl2pPr>
            <a:lvl3pPr marL="1498736" indent="-785920">
              <a:lnSpc>
                <a:spcPct val="100000"/>
              </a:lnSpc>
              <a:spcBef>
                <a:spcPts val="0"/>
              </a:spcBef>
              <a:defRPr sz="8594">
                <a:solidFill>
                  <a:schemeClr val="tx1"/>
                </a:solidFill>
              </a:defRPr>
            </a:lvl3pPr>
            <a:lvl4pPr marL="2284656" indent="-785920">
              <a:lnSpc>
                <a:spcPct val="100000"/>
              </a:lnSpc>
              <a:spcBef>
                <a:spcPts val="0"/>
              </a:spcBef>
              <a:defRPr sz="8594">
                <a:solidFill>
                  <a:schemeClr val="tx1"/>
                </a:solidFill>
              </a:defRPr>
            </a:lvl4pPr>
            <a:lvl5pPr>
              <a:lnSpc>
                <a:spcPct val="100000"/>
              </a:lnSpc>
              <a:spcBef>
                <a:spcPts val="0"/>
              </a:spcBef>
              <a:defRPr sz="859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4">
                <a:solidFill>
                  <a:schemeClr val="accent1"/>
                </a:solidFill>
              </a:defRPr>
            </a:lvl1pPr>
            <a:lvl2pPr>
              <a:lnSpc>
                <a:spcPct val="100000"/>
              </a:lnSpc>
              <a:defRPr sz="8594">
                <a:solidFill>
                  <a:schemeClr val="accent1"/>
                </a:solidFill>
              </a:defRPr>
            </a:lvl2pPr>
            <a:lvl3pPr>
              <a:lnSpc>
                <a:spcPct val="100000"/>
              </a:lnSpc>
              <a:defRPr sz="8594">
                <a:solidFill>
                  <a:schemeClr val="accent1"/>
                </a:solidFill>
              </a:defRPr>
            </a:lvl3pPr>
            <a:lvl4pPr>
              <a:lnSpc>
                <a:spcPct val="100000"/>
              </a:lnSpc>
              <a:defRPr sz="8594">
                <a:solidFill>
                  <a:schemeClr val="accent1"/>
                </a:solidFill>
              </a:defRPr>
            </a:lvl4pPr>
            <a:lvl5pPr>
              <a:lnSpc>
                <a:spcPct val="100000"/>
              </a:lnSpc>
              <a:defRPr sz="8594">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4">
                <a:solidFill>
                  <a:schemeClr val="tx1"/>
                </a:solidFill>
              </a:defRPr>
            </a:lvl1pPr>
            <a:lvl2pPr marL="785920" indent="-785920">
              <a:lnSpc>
                <a:spcPct val="100000"/>
              </a:lnSpc>
              <a:spcBef>
                <a:spcPts val="0"/>
              </a:spcBef>
              <a:defRPr sz="8594">
                <a:solidFill>
                  <a:schemeClr val="tx1"/>
                </a:solidFill>
              </a:defRPr>
            </a:lvl2pPr>
            <a:lvl3pPr marL="1498736" indent="-785920">
              <a:lnSpc>
                <a:spcPct val="100000"/>
              </a:lnSpc>
              <a:spcBef>
                <a:spcPts val="0"/>
              </a:spcBef>
              <a:defRPr sz="8594">
                <a:solidFill>
                  <a:schemeClr val="tx1"/>
                </a:solidFill>
              </a:defRPr>
            </a:lvl3pPr>
            <a:lvl4pPr marL="2284656" indent="-785920">
              <a:lnSpc>
                <a:spcPct val="100000"/>
              </a:lnSpc>
              <a:spcBef>
                <a:spcPts val="0"/>
              </a:spcBef>
              <a:defRPr sz="8594">
                <a:solidFill>
                  <a:schemeClr val="tx1"/>
                </a:solidFill>
              </a:defRPr>
            </a:lvl4pPr>
            <a:lvl5pPr>
              <a:lnSpc>
                <a:spcPct val="100000"/>
              </a:lnSpc>
              <a:spcBef>
                <a:spcPts val="0"/>
              </a:spcBef>
              <a:defRPr sz="859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609862745"/>
      </p:ext>
    </p:extLst>
  </p:cSld>
  <p:clrMapOvr>
    <a:masterClrMapping/>
  </p:clrMapOvr>
  <p:transition spd="med"/>
</p:sldLayout>
</file>

<file path=ppt/slideLayouts/slideLayout218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4">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5"/>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5"/>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4">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9" y="8403338"/>
            <a:ext cx="4951411" cy="2857508"/>
          </a:xfrm>
        </p:spPr>
        <p:txBody>
          <a:bodyPr/>
          <a:lstStyle>
            <a:lvl1pPr>
              <a:lnSpc>
                <a:spcPct val="90000"/>
              </a:lnSpc>
              <a:defRPr sz="12994">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3070535901"/>
      </p:ext>
    </p:extLst>
  </p:cSld>
  <p:clrMapOvr>
    <a:masterClrMapping/>
  </p:clrMapOvr>
  <p:transition spd="med"/>
</p:sldLayout>
</file>

<file path=ppt/slideLayouts/slideLayout218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8" y="3429005"/>
            <a:ext cx="4956175"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5"/>
            <a:ext cx="4951413"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5"/>
            <a:ext cx="4953001"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5"/>
            <a:ext cx="4959350"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961937602"/>
      </p:ext>
    </p:extLst>
  </p:cSld>
  <p:clrMapOvr>
    <a:masterClrMapping/>
  </p:clrMapOvr>
  <p:transition spd="med"/>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5"/>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5"/>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5"/>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5"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5"/>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5"/>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1424686612"/>
      </p:ext>
    </p:extLst>
  </p:cSld>
  <p:clrMapOvr>
    <a:masterClrMapping/>
  </p:clrMapOvr>
  <p:transition spd="med"/>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5"/>
            <a:ext cx="4951413"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5"/>
            <a:ext cx="4953001"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5"/>
            <a:ext cx="4959350"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5" y="576074"/>
            <a:ext cx="4956175"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31" y="12804236"/>
            <a:ext cx="4956175" cy="381000"/>
          </a:xfrm>
        </p:spPr>
        <p:txBody>
          <a:bodyPr/>
          <a:lstStyle/>
          <a:p>
            <a:endParaRPr lang="en-US" dirty="0"/>
          </a:p>
        </p:txBody>
      </p:sp>
    </p:spTree>
    <p:extLst>
      <p:ext uri="{BB962C8B-B14F-4D97-AF65-F5344CB8AC3E}">
        <p14:creationId xmlns:p14="http://schemas.microsoft.com/office/powerpoint/2010/main" val="2405933747"/>
      </p:ext>
    </p:extLst>
  </p:cSld>
  <p:clrMapOvr>
    <a:masterClrMapping/>
  </p:clrMapOvr>
  <p:transition spd="med"/>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8" y="3429005"/>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5"/>
            <a:ext cx="4951413" cy="8572502"/>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5" y="3429005"/>
            <a:ext cx="4942121" cy="8572502"/>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5"/>
            <a:ext cx="4953001" cy="8572502"/>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7"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7"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1294144"/>
      </p:ext>
    </p:extLst>
  </p:cSld>
  <p:clrMapOvr>
    <a:masterClrMapping/>
  </p:clrMapOvr>
  <p:transition spd="med"/>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3"/>
            <a:ext cx="4949826" cy="1141414"/>
          </a:xfrm>
        </p:spPr>
        <p:txBody>
          <a:bodyPr/>
          <a:lstStyle>
            <a:lvl1pPr>
              <a:lnSpc>
                <a:spcPct val="100000"/>
              </a:lnSpc>
              <a:defRPr sz="639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5"/>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880" indent="-255880">
              <a:spcBef>
                <a:spcPts val="0"/>
              </a:spcBef>
              <a:defRPr sz="2800" b="0" i="0">
                <a:solidFill>
                  <a:schemeClr val="tx1"/>
                </a:solidFill>
                <a:latin typeface="IBM Plex Sans Light" panose="020B0403050203000203" pitchFamily="34" charset="0"/>
              </a:defRPr>
            </a:lvl2pPr>
            <a:lvl3pPr marL="511764" indent="-255880">
              <a:spcBef>
                <a:spcPts val="0"/>
              </a:spcBef>
              <a:defRPr sz="2800" b="0" i="0">
                <a:solidFill>
                  <a:schemeClr val="tx1"/>
                </a:solidFill>
                <a:latin typeface="IBM Plex Sans Light" panose="020B0403050203000203" pitchFamily="34" charset="0"/>
              </a:defRPr>
            </a:lvl3pPr>
            <a:lvl4pPr marL="767644" indent="-2558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7" y="3429005"/>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880" indent="-255880">
              <a:spcBef>
                <a:spcPts val="0"/>
              </a:spcBef>
              <a:defRPr sz="2800" b="0" i="0">
                <a:solidFill>
                  <a:schemeClr val="tx1"/>
                </a:solidFill>
                <a:latin typeface="IBM Plex Sans Light" panose="020B0403050203000203" pitchFamily="34" charset="0"/>
              </a:defRPr>
            </a:lvl2pPr>
            <a:lvl3pPr marL="511764" indent="-255880">
              <a:spcBef>
                <a:spcPts val="0"/>
              </a:spcBef>
              <a:defRPr sz="2800" b="0" i="0">
                <a:solidFill>
                  <a:schemeClr val="tx1"/>
                </a:solidFill>
                <a:latin typeface="IBM Plex Sans Light" panose="020B0403050203000203" pitchFamily="34" charset="0"/>
              </a:defRPr>
            </a:lvl3pPr>
            <a:lvl4pPr marL="767644" indent="-2558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3" y="384053"/>
            <a:ext cx="4956175" cy="1141414"/>
          </a:xfrm>
        </p:spPr>
        <p:txBody>
          <a:bodyPr/>
          <a:lstStyle>
            <a:lvl1pPr>
              <a:lnSpc>
                <a:spcPct val="100000"/>
              </a:lnSpc>
              <a:spcBef>
                <a:spcPts val="0"/>
              </a:spcBef>
              <a:defRPr sz="6394">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5566364"/>
      </p:ext>
    </p:extLst>
  </p:cSld>
  <p:clrMapOvr>
    <a:masterClrMapping/>
  </p:clrMapOvr>
  <p:transition spd="med"/>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9"/>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5"/>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7" y="3429005"/>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11055002"/>
      </p:ext>
    </p:extLst>
  </p:cSld>
  <p:clrMapOvr>
    <a:masterClrMapping/>
  </p:clrMapOvr>
  <p:transition spd="med"/>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53726786"/>
      </p:ext>
    </p:extLst>
  </p:cSld>
  <p:clrMapOvr>
    <a:masterClrMapping/>
  </p:clrMapOvr>
  <p:transition spd="med"/>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919561"/>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5682004"/>
      </p:ext>
    </p:extLst>
  </p:cSld>
  <p:clrMapOvr>
    <a:masterClrMapping/>
  </p:clrMapOvr>
  <p:transition spd="med"/>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5"/>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5"/>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7289966"/>
      </p:ext>
    </p:extLst>
  </p:cSld>
  <p:clrMapOvr>
    <a:masterClrMapping/>
  </p:clrMapOvr>
  <p:transition spd="med"/>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5"/>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5"/>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774" indent="-182774">
              <a:lnSpc>
                <a:spcPct val="110000"/>
              </a:lnSpc>
              <a:spcBef>
                <a:spcPts val="0"/>
              </a:spcBef>
              <a:defRPr sz="2000" b="0" i="0">
                <a:solidFill>
                  <a:schemeClr val="tx1"/>
                </a:solidFill>
                <a:latin typeface="IBM Plex Sans" panose="020B0503050203000203" pitchFamily="34" charset="0"/>
              </a:defRPr>
            </a:lvl2pPr>
            <a:lvl3pPr marL="365544" indent="-182774">
              <a:lnSpc>
                <a:spcPct val="110000"/>
              </a:lnSpc>
              <a:spcBef>
                <a:spcPts val="0"/>
              </a:spcBef>
              <a:defRPr sz="2000" b="0" i="0">
                <a:solidFill>
                  <a:schemeClr val="tx1"/>
                </a:solidFill>
                <a:latin typeface="IBM Plex Sans" panose="020B0503050203000203" pitchFamily="34" charset="0"/>
              </a:defRPr>
            </a:lvl3pPr>
            <a:lvl4pPr marL="548318" indent="-18277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68262155"/>
      </p:ext>
    </p:extLst>
  </p:cSld>
  <p:clrMapOvr>
    <a:masterClrMapping/>
  </p:clrMapOvr>
  <p:transition spd="med"/>
</p:sldLayout>
</file>

<file path=ppt/slideLayouts/slideLayout219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3"/>
            <a:ext cx="4949826" cy="1141414"/>
          </a:xfrm>
        </p:spPr>
        <p:txBody>
          <a:bodyPr/>
          <a:lstStyle>
            <a:lvl1pPr>
              <a:lnSpc>
                <a:spcPct val="100000"/>
              </a:lnSpc>
              <a:defRPr sz="639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5"/>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880" indent="-255880">
              <a:spcBef>
                <a:spcPts val="0"/>
              </a:spcBef>
              <a:defRPr sz="2800" b="0" i="0">
                <a:solidFill>
                  <a:schemeClr val="tx1"/>
                </a:solidFill>
                <a:latin typeface="IBM Plex Sans Light" panose="020B0403050203000203" pitchFamily="34" charset="0"/>
              </a:defRPr>
            </a:lvl2pPr>
            <a:lvl3pPr marL="511764" indent="-255880">
              <a:spcBef>
                <a:spcPts val="0"/>
              </a:spcBef>
              <a:defRPr sz="2800" b="0" i="0">
                <a:solidFill>
                  <a:schemeClr val="tx1"/>
                </a:solidFill>
                <a:latin typeface="IBM Plex Sans Light" panose="020B0403050203000203" pitchFamily="34" charset="0"/>
              </a:defRPr>
            </a:lvl3pPr>
            <a:lvl4pPr marL="767644" indent="-2558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5"/>
            <a:ext cx="4953001"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5"/>
            <a:ext cx="4959350" cy="8572502"/>
          </a:xfrm>
        </p:spPr>
        <p:txBody>
          <a:bodyPr/>
          <a:lstStyle>
            <a:lvl1pPr>
              <a:spcBef>
                <a:spcPts val="0"/>
              </a:spcBef>
              <a:defRPr sz="2000" b="0" i="0">
                <a:solidFill>
                  <a:schemeClr val="tx1"/>
                </a:solidFill>
                <a:latin typeface="IBM Plex Sans" panose="020B0503050203000203" pitchFamily="34" charset="0"/>
              </a:defRPr>
            </a:lvl1pPr>
            <a:lvl2pPr marL="182774" indent="-182774">
              <a:spcBef>
                <a:spcPts val="0"/>
              </a:spcBef>
              <a:defRPr sz="2000" b="0" i="0">
                <a:solidFill>
                  <a:schemeClr val="tx1"/>
                </a:solidFill>
                <a:latin typeface="IBM Plex Sans" panose="020B0503050203000203" pitchFamily="34" charset="0"/>
              </a:defRPr>
            </a:lvl2pPr>
            <a:lvl3pPr marL="365544" indent="-182774">
              <a:spcBef>
                <a:spcPts val="0"/>
              </a:spcBef>
              <a:defRPr sz="2000" b="0" i="0">
                <a:solidFill>
                  <a:schemeClr val="tx1"/>
                </a:solidFill>
                <a:latin typeface="IBM Plex Sans" panose="020B0503050203000203" pitchFamily="34" charset="0"/>
              </a:defRPr>
            </a:lvl3pPr>
            <a:lvl4pPr marL="548318" indent="-18277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7" y="384053"/>
            <a:ext cx="4956175" cy="1141414"/>
          </a:xfrm>
        </p:spPr>
        <p:txBody>
          <a:bodyPr/>
          <a:lstStyle>
            <a:lvl1pPr>
              <a:lnSpc>
                <a:spcPct val="100000"/>
              </a:lnSpc>
              <a:spcBef>
                <a:spcPts val="0"/>
              </a:spcBef>
              <a:defRPr sz="6394">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5" y="576079"/>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6"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4067931"/>
      </p:ext>
    </p:extLst>
  </p:cSld>
  <p:clrMapOvr>
    <a:masterClrMapping/>
  </p:clrMapOvr>
  <p:transition spd="med"/>
</p:sldLayout>
</file>

<file path=ppt/slideLayouts/slideLayout219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100" indent="-402100">
              <a:lnSpc>
                <a:spcPct val="100000"/>
              </a:lnSpc>
              <a:spcBef>
                <a:spcPts val="0"/>
              </a:spcBef>
              <a:defRPr sz="4400">
                <a:solidFill>
                  <a:schemeClr val="tx1"/>
                </a:solidFill>
              </a:defRPr>
            </a:lvl2pPr>
            <a:lvl3pPr marL="804202" indent="-402100">
              <a:lnSpc>
                <a:spcPct val="100000"/>
              </a:lnSpc>
              <a:spcBef>
                <a:spcPts val="0"/>
              </a:spcBef>
              <a:defRPr sz="4400">
                <a:solidFill>
                  <a:schemeClr val="tx1"/>
                </a:solidFill>
              </a:defRPr>
            </a:lvl3pPr>
            <a:lvl4pPr marL="1114910" indent="-40210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5"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5"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23383603"/>
      </p:ext>
    </p:extLst>
  </p:cSld>
  <p:clrMapOvr>
    <a:masterClrMapping/>
  </p:clrMapOvr>
  <p:transition spd="med"/>
</p:sldLayout>
</file>

<file path=ppt/slideLayouts/slideLayout219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8" y="576077"/>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6976589"/>
      </p:ext>
    </p:extLst>
  </p:cSld>
  <p:clrMapOvr>
    <a:masterClrMapping/>
  </p:clrMapOvr>
  <p:transition spd="med"/>
</p:sldLayout>
</file>

<file path=ppt/slideLayouts/slideLayout219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4">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8"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777492"/>
      </p:ext>
    </p:extLst>
  </p:cSld>
  <p:clrMapOvr>
    <a:masterClrMapping/>
  </p:clrMapOvr>
  <p:transition spd="med"/>
</p:sldLayout>
</file>

<file path=ppt/slideLayouts/slideLayout219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8"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7"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4665017"/>
      </p:ext>
    </p:extLst>
  </p:cSld>
  <p:clrMapOvr>
    <a:masterClrMapping/>
  </p:clrMapOvr>
  <p:transition spd="med"/>
</p:sldLayout>
</file>

<file path=ppt/slideLayouts/slideLayout219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8"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8"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7"/>
            <a:ext cx="4949826" cy="534491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34554275"/>
      </p:ext>
    </p:extLst>
  </p:cSld>
  <p:clrMapOvr>
    <a:masterClrMapping/>
  </p:clrMapOvr>
  <p:transition spd="med"/>
</p:sldLayout>
</file>

<file path=ppt/slideLayouts/slideLayout219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7"/>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880" indent="-255880">
              <a:lnSpc>
                <a:spcPct val="110000"/>
              </a:lnSpc>
              <a:spcBef>
                <a:spcPts val="0"/>
              </a:spcBef>
              <a:defRPr sz="2800" b="0" i="0">
                <a:solidFill>
                  <a:schemeClr val="tx1"/>
                </a:solidFill>
                <a:latin typeface="IBM Plex Sans Light" panose="020B0403050203000203" pitchFamily="34" charset="0"/>
              </a:defRPr>
            </a:lvl2pPr>
            <a:lvl3pPr marL="511764" indent="-255880">
              <a:lnSpc>
                <a:spcPct val="110000"/>
              </a:lnSpc>
              <a:spcBef>
                <a:spcPts val="0"/>
              </a:spcBef>
              <a:defRPr sz="2800" b="0" i="0">
                <a:solidFill>
                  <a:schemeClr val="tx1"/>
                </a:solidFill>
                <a:latin typeface="IBM Plex Sans Light" panose="020B0403050203000203" pitchFamily="34" charset="0"/>
              </a:defRPr>
            </a:lvl3pPr>
            <a:lvl4pPr marL="767644" indent="-2558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586957"/>
      </p:ext>
    </p:extLst>
  </p:cSld>
  <p:clrMapOvr>
    <a:masterClrMapping/>
  </p:clrMapOvr>
  <p:transition spd="med"/>
</p:sldLayout>
</file>

<file path=ppt/slideLayouts/slideLayout219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328" indent="-219328">
              <a:lnSpc>
                <a:spcPct val="110000"/>
              </a:lnSpc>
              <a:spcBef>
                <a:spcPts val="0"/>
              </a:spcBef>
              <a:defRPr sz="2400">
                <a:solidFill>
                  <a:schemeClr val="tx1"/>
                </a:solidFill>
              </a:defRPr>
            </a:lvl2pPr>
            <a:lvl3pPr marL="438654" indent="-219328">
              <a:lnSpc>
                <a:spcPct val="110000"/>
              </a:lnSpc>
              <a:spcBef>
                <a:spcPts val="0"/>
              </a:spcBef>
              <a:defRPr sz="2400">
                <a:solidFill>
                  <a:schemeClr val="tx1"/>
                </a:solidFill>
              </a:defRPr>
            </a:lvl3pPr>
            <a:lvl4pPr marL="657980" indent="-21932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9"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7"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9"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7"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9"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1791726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575970"/>
      </p:ext>
    </p:extLst>
  </p:cSld>
  <p:clrMapOvr>
    <a:masterClrMapping/>
  </p:clrMapOvr>
  <p:transition spd="med"/>
</p:sldLayout>
</file>

<file path=ppt/slideLayouts/slideLayout220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8" y="384051"/>
            <a:ext cx="11039475" cy="3413126"/>
          </a:xfrm>
        </p:spPr>
        <p:txBody>
          <a:bodyPr rIns="457200"/>
          <a:lstStyle>
            <a:lvl1pPr>
              <a:lnSpc>
                <a:spcPct val="100000"/>
              </a:lnSpc>
              <a:defRPr sz="639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2"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7"/>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65462629"/>
      </p:ext>
    </p:extLst>
  </p:cSld>
  <p:clrMapOvr>
    <a:masterClrMapping/>
  </p:clrMapOvr>
  <p:transition spd="med"/>
</p:sldLayout>
</file>

<file path=ppt/slideLayouts/slideLayout220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7"/>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880" indent="-255880">
              <a:spcBef>
                <a:spcPts val="0"/>
              </a:spcBef>
              <a:defRPr sz="2800">
                <a:solidFill>
                  <a:schemeClr val="tx1"/>
                </a:solidFill>
              </a:defRPr>
            </a:lvl2pPr>
            <a:lvl3pPr marL="511764" indent="-255880">
              <a:spcBef>
                <a:spcPts val="0"/>
              </a:spcBef>
              <a:defRPr sz="2800">
                <a:solidFill>
                  <a:schemeClr val="tx1"/>
                </a:solidFill>
              </a:defRPr>
            </a:lvl3pPr>
            <a:lvl4pPr marL="767644" indent="-2558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2"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7"/>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89581223"/>
      </p:ext>
    </p:extLst>
  </p:cSld>
  <p:clrMapOvr>
    <a:masterClrMapping/>
  </p:clrMapOvr>
  <p:transition spd="med"/>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8" y="3429005"/>
            <a:ext cx="4956175" cy="8572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5"/>
            <a:ext cx="4951413" cy="8572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5"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46289382"/>
      </p:ext>
    </p:extLst>
  </p:cSld>
  <p:clrMapOvr>
    <a:masterClrMapping/>
  </p:clrMapOvr>
  <p:transition spd="med"/>
</p:sldLayout>
</file>

<file path=ppt/slideLayouts/slideLayout220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3"/>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8" y="3429005"/>
            <a:ext cx="4956175" cy="8572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5"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897709841"/>
      </p:ext>
    </p:extLst>
  </p:cSld>
  <p:clrMapOvr>
    <a:masterClrMapping/>
  </p:clrMapOvr>
  <p:transition spd="med"/>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3"/>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8" y="3429005"/>
            <a:ext cx="4956175" cy="8572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7" y="565157"/>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906463"/>
      </p:ext>
    </p:extLst>
  </p:cSld>
  <p:clrMapOvr>
    <a:masterClrMapping/>
  </p:clrMapOvr>
  <p:transition spd="med"/>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3"/>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72890417"/>
      </p:ext>
    </p:extLst>
  </p:cSld>
  <p:clrMapOvr>
    <a:masterClrMapping/>
  </p:clrMapOvr>
  <p:transition spd="med"/>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3"/>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48898569"/>
      </p:ext>
    </p:extLst>
  </p:cSld>
  <p:clrMapOvr>
    <a:masterClrMapping/>
  </p:clrMapOvr>
  <p:transition spd="med"/>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7"/>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5"/>
            <a:ext cx="2473324" cy="2476502"/>
          </a:xfrm>
          <a:solidFill>
            <a:srgbClr val="E0E0E0"/>
          </a:solidFill>
        </p:spPr>
        <p:txBody>
          <a:bodyPr anchor="ctr"/>
          <a:lstStyle>
            <a:lvl1pPr marL="0" marR="0" indent="0" algn="ctr" defTabSz="243696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696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8" y="6121405"/>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5"/>
            <a:ext cx="2473324" cy="2476502"/>
          </a:xfrm>
          <a:solidFill>
            <a:srgbClr val="E0E0E0"/>
          </a:solidFill>
        </p:spPr>
        <p:txBody>
          <a:bodyPr anchor="ctr"/>
          <a:lstStyle>
            <a:lvl1pPr marL="0" marR="0" indent="0" algn="ctr" defTabSz="243696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696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8" y="9525005"/>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8" y="2667001"/>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8" y="6121405"/>
            <a:ext cx="2473324" cy="2476502"/>
          </a:xfrm>
          <a:solidFill>
            <a:srgbClr val="E0E0E0"/>
          </a:solidFill>
        </p:spPr>
        <p:txBody>
          <a:bodyPr anchor="ctr"/>
          <a:lstStyle>
            <a:lvl1pPr marL="0" marR="0" indent="0" algn="ctr" defTabSz="243696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696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32" y="6121405"/>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8" y="9525005"/>
            <a:ext cx="2473324" cy="2476502"/>
          </a:xfrm>
          <a:solidFill>
            <a:srgbClr val="E0E0E0"/>
          </a:solidFill>
        </p:spPr>
        <p:txBody>
          <a:bodyPr anchor="ctr"/>
          <a:lstStyle>
            <a:lvl1pPr marL="0" marR="0" indent="0" algn="ctr" defTabSz="243696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696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32" y="9525005"/>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8" y="2667001"/>
            <a:ext cx="2473324" cy="2476502"/>
          </a:xfrm>
          <a:solidFill>
            <a:srgbClr val="E0E0E0"/>
          </a:solidFill>
        </p:spPr>
        <p:txBody>
          <a:bodyPr anchor="ctr"/>
          <a:lstStyle>
            <a:lvl1pPr marL="0" marR="0" indent="0" algn="ctr" defTabSz="243696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696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32" y="2667001"/>
            <a:ext cx="5708649" cy="2476502"/>
          </a:xfrm>
        </p:spPr>
        <p:txBody>
          <a:bodyPr/>
          <a:lstStyle>
            <a:lvl1pPr>
              <a:lnSpc>
                <a:spcPct val="110000"/>
              </a:lnSpc>
              <a:spcBef>
                <a:spcPts val="0"/>
              </a:spcBef>
              <a:defRPr sz="2800">
                <a:solidFill>
                  <a:schemeClr val="tx1"/>
                </a:solidFill>
              </a:defRPr>
            </a:lvl1pPr>
            <a:lvl2pPr marL="255880" indent="-255880">
              <a:lnSpc>
                <a:spcPct val="110000"/>
              </a:lnSpc>
              <a:spcBef>
                <a:spcPts val="0"/>
              </a:spcBef>
              <a:defRPr sz="2800">
                <a:solidFill>
                  <a:schemeClr val="tx1"/>
                </a:solidFill>
              </a:defRPr>
            </a:lvl2pPr>
            <a:lvl3pPr marL="511764" indent="-255880">
              <a:lnSpc>
                <a:spcPct val="110000"/>
              </a:lnSpc>
              <a:spcBef>
                <a:spcPts val="0"/>
              </a:spcBef>
              <a:defRPr sz="2800">
                <a:solidFill>
                  <a:schemeClr val="tx1"/>
                </a:solidFill>
              </a:defRPr>
            </a:lvl3pPr>
            <a:lvl4pPr marL="767644" indent="-2558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0566553"/>
      </p:ext>
    </p:extLst>
  </p:cSld>
  <p:clrMapOvr>
    <a:masterClrMapping/>
  </p:clrMapOvr>
  <p:transition spd="med"/>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0968403"/>
      </p:ext>
    </p:extLst>
  </p:cSld>
  <p:clrMapOvr>
    <a:masterClrMapping/>
  </p:clrMapOvr>
  <p:transition spd="med"/>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8" y="384048"/>
            <a:ext cx="4956175" cy="2859088"/>
          </a:xfrm>
        </p:spPr>
        <p:txBody>
          <a:bodyPr/>
          <a:lstStyle>
            <a:lvl1pPr>
              <a:lnSpc>
                <a:spcPct val="90000"/>
              </a:lnSpc>
              <a:spcBef>
                <a:spcPts val="0"/>
              </a:spcBef>
              <a:defRPr sz="6394">
                <a:solidFill>
                  <a:schemeClr val="tx2"/>
                </a:solidFill>
              </a:defRPr>
            </a:lvl1pPr>
            <a:lvl2pPr>
              <a:lnSpc>
                <a:spcPct val="100000"/>
              </a:lnSpc>
              <a:spcBef>
                <a:spcPts val="0"/>
              </a:spcBef>
              <a:defRPr sz="6394">
                <a:solidFill>
                  <a:schemeClr val="tx1"/>
                </a:solidFill>
              </a:defRPr>
            </a:lvl2pPr>
            <a:lvl3pPr>
              <a:lnSpc>
                <a:spcPct val="100000"/>
              </a:lnSpc>
              <a:spcBef>
                <a:spcPts val="0"/>
              </a:spcBef>
              <a:defRPr sz="6394">
                <a:solidFill>
                  <a:schemeClr val="tx1"/>
                </a:solidFill>
              </a:defRPr>
            </a:lvl3pPr>
            <a:lvl4pPr>
              <a:lnSpc>
                <a:spcPct val="100000"/>
              </a:lnSpc>
              <a:spcBef>
                <a:spcPts val="0"/>
              </a:spcBef>
              <a:defRPr sz="6394">
                <a:solidFill>
                  <a:schemeClr val="tx1"/>
                </a:solidFill>
              </a:defRPr>
            </a:lvl4pPr>
            <a:lvl5pPr>
              <a:lnSpc>
                <a:spcPct val="100000"/>
              </a:lnSpc>
              <a:spcBef>
                <a:spcPts val="0"/>
              </a:spcBef>
              <a:defRPr sz="6394">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16" indent="-146216">
              <a:lnSpc>
                <a:spcPct val="120000"/>
              </a:lnSpc>
              <a:spcBef>
                <a:spcPts val="0"/>
              </a:spcBef>
              <a:defRPr sz="1600" b="0" i="0">
                <a:solidFill>
                  <a:schemeClr val="tx1"/>
                </a:solidFill>
                <a:latin typeface="IBM Plex Sans" panose="020B0503050203000203" pitchFamily="34" charset="0"/>
              </a:defRPr>
            </a:lvl2pPr>
            <a:lvl3pPr marL="292438" indent="-146216">
              <a:lnSpc>
                <a:spcPct val="120000"/>
              </a:lnSpc>
              <a:spcBef>
                <a:spcPts val="0"/>
              </a:spcBef>
              <a:defRPr sz="1600" b="0" i="0">
                <a:solidFill>
                  <a:schemeClr val="tx1"/>
                </a:solidFill>
                <a:latin typeface="IBM Plex Sans" panose="020B0503050203000203" pitchFamily="34" charset="0"/>
              </a:defRPr>
            </a:lvl3pPr>
            <a:lvl4pPr marL="438654" indent="-14621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272188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93070861"/>
      </p:ext>
    </p:extLst>
  </p:cSld>
  <p:clrMapOvr>
    <a:masterClrMapping/>
  </p:clrMapOvr>
  <p:transition spd="med"/>
</p:sldLayout>
</file>

<file path=ppt/slideLayouts/slideLayout22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4292575"/>
      </p:ext>
    </p:extLst>
  </p:cSld>
  <p:clrMapOvr>
    <a:masterClrMapping/>
  </p:clrMapOvr>
  <p:transition spd="med"/>
</p:sldLayout>
</file>

<file path=ppt/slideLayouts/slideLayout221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8" y="384048"/>
            <a:ext cx="4956175" cy="2859088"/>
          </a:xfrm>
        </p:spPr>
        <p:txBody>
          <a:bodyPr/>
          <a:lstStyle>
            <a:lvl1pPr>
              <a:lnSpc>
                <a:spcPct val="90000"/>
              </a:lnSpc>
              <a:spcBef>
                <a:spcPts val="0"/>
              </a:spcBef>
              <a:defRPr sz="6394">
                <a:solidFill>
                  <a:schemeClr val="tx2"/>
                </a:solidFill>
              </a:defRPr>
            </a:lvl1pPr>
            <a:lvl2pPr>
              <a:lnSpc>
                <a:spcPct val="100000"/>
              </a:lnSpc>
              <a:spcBef>
                <a:spcPts val="0"/>
              </a:spcBef>
              <a:defRPr sz="6394">
                <a:solidFill>
                  <a:schemeClr val="tx1"/>
                </a:solidFill>
              </a:defRPr>
            </a:lvl2pPr>
            <a:lvl3pPr>
              <a:lnSpc>
                <a:spcPct val="100000"/>
              </a:lnSpc>
              <a:spcBef>
                <a:spcPts val="0"/>
              </a:spcBef>
              <a:defRPr sz="6394">
                <a:solidFill>
                  <a:schemeClr val="tx1"/>
                </a:solidFill>
              </a:defRPr>
            </a:lvl3pPr>
            <a:lvl4pPr>
              <a:lnSpc>
                <a:spcPct val="100000"/>
              </a:lnSpc>
              <a:spcBef>
                <a:spcPts val="0"/>
              </a:spcBef>
              <a:defRPr sz="6394">
                <a:solidFill>
                  <a:schemeClr val="tx1"/>
                </a:solidFill>
              </a:defRPr>
            </a:lvl4pPr>
            <a:lvl5pPr>
              <a:lnSpc>
                <a:spcPct val="100000"/>
              </a:lnSpc>
              <a:spcBef>
                <a:spcPts val="0"/>
              </a:spcBef>
              <a:defRPr sz="6394">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16" indent="-146216">
              <a:lnSpc>
                <a:spcPct val="120000"/>
              </a:lnSpc>
              <a:spcBef>
                <a:spcPts val="0"/>
              </a:spcBef>
              <a:defRPr sz="1600" b="0" i="0">
                <a:solidFill>
                  <a:schemeClr val="tx1"/>
                </a:solidFill>
                <a:latin typeface="IBM Plex Sans" panose="020B0503050203000203" pitchFamily="34" charset="0"/>
              </a:defRPr>
            </a:lvl2pPr>
            <a:lvl3pPr marL="292438" indent="-146216">
              <a:lnSpc>
                <a:spcPct val="120000"/>
              </a:lnSpc>
              <a:spcBef>
                <a:spcPts val="0"/>
              </a:spcBef>
              <a:defRPr sz="1600" b="0" i="0">
                <a:solidFill>
                  <a:schemeClr val="tx1"/>
                </a:solidFill>
                <a:latin typeface="IBM Plex Sans" panose="020B0503050203000203" pitchFamily="34" charset="0"/>
              </a:defRPr>
            </a:lvl3pPr>
            <a:lvl4pPr marL="438654" indent="-14621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31"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16" indent="-146216">
              <a:lnSpc>
                <a:spcPct val="120000"/>
              </a:lnSpc>
              <a:spcBef>
                <a:spcPts val="0"/>
              </a:spcBef>
              <a:defRPr sz="1600" b="0" i="0">
                <a:solidFill>
                  <a:schemeClr val="tx1"/>
                </a:solidFill>
                <a:latin typeface="IBM Plex Sans" panose="020B0503050203000203" pitchFamily="34" charset="0"/>
              </a:defRPr>
            </a:lvl2pPr>
            <a:lvl3pPr marL="292438" indent="-146216">
              <a:lnSpc>
                <a:spcPct val="120000"/>
              </a:lnSpc>
              <a:spcBef>
                <a:spcPts val="0"/>
              </a:spcBef>
              <a:defRPr sz="1600" b="0" i="0">
                <a:solidFill>
                  <a:schemeClr val="tx1"/>
                </a:solidFill>
                <a:latin typeface="IBM Plex Sans" panose="020B0503050203000203" pitchFamily="34" charset="0"/>
              </a:defRPr>
            </a:lvl3pPr>
            <a:lvl4pPr marL="438654" indent="-14621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35407163"/>
      </p:ext>
    </p:extLst>
  </p:cSld>
  <p:clrMapOvr>
    <a:masterClrMapping/>
  </p:clrMapOvr>
  <p:transition spd="med"/>
</p:sldLayout>
</file>

<file path=ppt/slideLayouts/slideLayout221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8" y="6168464"/>
            <a:ext cx="3456432" cy="1379080"/>
          </a:xfrm>
          <a:prstGeom prst="rect">
            <a:avLst/>
          </a:prstGeom>
        </p:spPr>
      </p:pic>
    </p:spTree>
    <p:extLst>
      <p:ext uri="{BB962C8B-B14F-4D97-AF65-F5344CB8AC3E}">
        <p14:creationId xmlns:p14="http://schemas.microsoft.com/office/powerpoint/2010/main" val="361367314"/>
      </p:ext>
    </p:extLst>
  </p:cSld>
  <p:clrMapOvr>
    <a:masterClrMapping/>
  </p:clrMapOvr>
  <p:transition spd="med"/>
</p:sldLayout>
</file>

<file path=ppt/slideLayouts/slideLayout2213.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2625277"/>
      </p:ext>
    </p:extLst>
  </p:cSld>
  <p:clrMapOvr>
    <a:masterClrMapping/>
  </p:clrMapOvr>
</p:sldLayout>
</file>

<file path=ppt/slideLayouts/slideLayout2214.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4"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8"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5"/>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81"/>
            <a:ext cx="4963924" cy="5145086"/>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defTabSz="1160606">
              <a:lnSpc>
                <a:spcPct val="100000"/>
              </a:lnSpc>
              <a:spcBef>
                <a:spcPts val="0"/>
              </a:spcBef>
              <a:defRPr sz="3600" b="0" i="0">
                <a:solidFill>
                  <a:schemeClr val="tx1"/>
                </a:solidFill>
                <a:latin typeface="IBM Plex Sans Light" panose="020B0403050203000203" pitchFamily="34" charset="0"/>
              </a:defRPr>
            </a:lvl2pPr>
            <a:lvl3pPr defTabSz="1160606">
              <a:lnSpc>
                <a:spcPct val="100000"/>
              </a:lnSpc>
              <a:spcBef>
                <a:spcPts val="0"/>
              </a:spcBef>
              <a:defRPr sz="3600" b="0" i="0">
                <a:solidFill>
                  <a:schemeClr val="tx1"/>
                </a:solidFill>
                <a:latin typeface="IBM Plex Sans Light" panose="020B0403050203000203" pitchFamily="34" charset="0"/>
              </a:defRPr>
            </a:lvl3pPr>
            <a:lvl4pPr defTabSz="1160606">
              <a:lnSpc>
                <a:spcPct val="100000"/>
              </a:lnSpc>
              <a:spcBef>
                <a:spcPts val="0"/>
              </a:spcBef>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5" y="576081"/>
            <a:ext cx="4963924" cy="5145086"/>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defTabSz="1160606">
              <a:lnSpc>
                <a:spcPct val="100000"/>
              </a:lnSpc>
              <a:spcBef>
                <a:spcPts val="0"/>
              </a:spcBef>
              <a:defRPr sz="3600" b="0" i="0">
                <a:solidFill>
                  <a:schemeClr val="tx1"/>
                </a:solidFill>
                <a:latin typeface="IBM Plex Sans Light" panose="020B0403050203000203" pitchFamily="34" charset="0"/>
              </a:defRPr>
            </a:lvl2pPr>
            <a:lvl3pPr defTabSz="1160606">
              <a:lnSpc>
                <a:spcPct val="100000"/>
              </a:lnSpc>
              <a:spcBef>
                <a:spcPts val="0"/>
              </a:spcBef>
              <a:defRPr sz="3600" b="0" i="0">
                <a:solidFill>
                  <a:schemeClr val="tx1"/>
                </a:solidFill>
                <a:latin typeface="IBM Plex Sans Light" panose="020B0403050203000203" pitchFamily="34" charset="0"/>
              </a:defRPr>
            </a:lvl3pPr>
            <a:lvl4pPr defTabSz="1160606">
              <a:lnSpc>
                <a:spcPct val="100000"/>
              </a:lnSpc>
              <a:spcBef>
                <a:spcPts val="0"/>
              </a:spcBef>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defTabSz="1160606">
              <a:lnSpc>
                <a:spcPct val="100000"/>
              </a:lnSpc>
              <a:spcBef>
                <a:spcPts val="0"/>
              </a:spcBef>
              <a:defRPr sz="3600" b="0" i="0">
                <a:solidFill>
                  <a:schemeClr val="tx1"/>
                </a:solidFill>
                <a:latin typeface="IBM Plex Sans Light" panose="020B0403050203000203" pitchFamily="34" charset="0"/>
              </a:defRPr>
            </a:lvl2pPr>
            <a:lvl3pPr defTabSz="1160606">
              <a:lnSpc>
                <a:spcPct val="100000"/>
              </a:lnSpc>
              <a:spcBef>
                <a:spcPts val="0"/>
              </a:spcBef>
              <a:defRPr sz="3600" b="0" i="0">
                <a:solidFill>
                  <a:schemeClr val="tx1"/>
                </a:solidFill>
                <a:latin typeface="IBM Plex Sans Light" panose="020B0403050203000203" pitchFamily="34" charset="0"/>
              </a:defRPr>
            </a:lvl3pPr>
            <a:lvl4pPr defTabSz="1160606">
              <a:lnSpc>
                <a:spcPct val="100000"/>
              </a:lnSpc>
              <a:spcBef>
                <a:spcPts val="0"/>
              </a:spcBef>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5" y="6667500"/>
            <a:ext cx="4963924" cy="4953000"/>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defTabSz="1160606">
              <a:lnSpc>
                <a:spcPct val="100000"/>
              </a:lnSpc>
              <a:spcBef>
                <a:spcPts val="0"/>
              </a:spcBef>
              <a:defRPr sz="3600" b="0" i="0">
                <a:solidFill>
                  <a:schemeClr val="tx1"/>
                </a:solidFill>
                <a:latin typeface="IBM Plex Sans Light" panose="020B0403050203000203" pitchFamily="34" charset="0"/>
              </a:defRPr>
            </a:lvl2pPr>
            <a:lvl3pPr defTabSz="1160606">
              <a:lnSpc>
                <a:spcPct val="100000"/>
              </a:lnSpc>
              <a:spcBef>
                <a:spcPts val="0"/>
              </a:spcBef>
              <a:defRPr sz="3600" b="0" i="0">
                <a:solidFill>
                  <a:schemeClr val="tx1"/>
                </a:solidFill>
                <a:latin typeface="IBM Plex Sans Light" panose="020B0403050203000203" pitchFamily="34" charset="0"/>
              </a:defRPr>
            </a:lvl3pPr>
            <a:lvl4pPr defTabSz="1160606">
              <a:lnSpc>
                <a:spcPct val="100000"/>
              </a:lnSpc>
              <a:spcBef>
                <a:spcPts val="0"/>
              </a:spcBef>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8773662"/>
      </p:ext>
    </p:extLst>
  </p:cSld>
  <p:clrMapOvr>
    <a:masterClrMapping/>
  </p:clrMapOvr>
  <p:transition spd="med"/>
</p:sldLayout>
</file>

<file path=ppt/slideLayouts/slideLayout2215.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5"/>
            <a:ext cx="4949826" cy="1525590"/>
          </a:xfrm>
        </p:spPr>
        <p:txBody>
          <a:bodyPr/>
          <a:lstStyle>
            <a:lvl1pPr>
              <a:lnSpc>
                <a:spcPct val="100000"/>
              </a:lnSpc>
              <a:defRPr sz="6394"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5"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7" y="3429005"/>
            <a:ext cx="4972489" cy="8572502"/>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marL="327406"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412"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5818"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3" y="3429005"/>
            <a:ext cx="4972489" cy="8572502"/>
          </a:xfrm>
          <a:prstGeom prst="rect">
            <a:avLst/>
          </a:prstGeom>
        </p:spPr>
        <p:txBody>
          <a:bodyPr/>
          <a:lstStyle>
            <a:lvl1pPr defTabSz="1160606">
              <a:lnSpc>
                <a:spcPct val="100000"/>
              </a:lnSpc>
              <a:spcBef>
                <a:spcPts val="0"/>
              </a:spcBef>
              <a:defRPr sz="3600" b="0" i="0">
                <a:solidFill>
                  <a:schemeClr val="tx1"/>
                </a:solidFill>
                <a:latin typeface="IBM Plex Sans Light" panose="020B0403050203000203" pitchFamily="34" charset="0"/>
              </a:defRPr>
            </a:lvl1pPr>
            <a:lvl2pPr marL="327406"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412"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5818" indent="-327406" defTabSz="116060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60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690831"/>
      </p:ext>
    </p:extLst>
  </p:cSld>
  <p:clrMapOvr>
    <a:masterClrMapping/>
  </p:clrMapOvr>
  <p:transition spd="med"/>
</p:sldLayout>
</file>

<file path=ppt/slideLayouts/slideLayout2216.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4"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0592">
              <a:lnSpc>
                <a:spcPct val="100000"/>
              </a:lnSpc>
              <a:spcBef>
                <a:spcPts val="0"/>
              </a:spcBef>
              <a:defRPr sz="3600" b="0" i="0">
                <a:solidFill>
                  <a:schemeClr val="tx1"/>
                </a:solidFill>
                <a:latin typeface="IBM Plex Sans Light" panose="020B0403050203000203" pitchFamily="34" charset="0"/>
              </a:defRPr>
            </a:lvl1pPr>
            <a:lvl2pPr defTabSz="1160592">
              <a:lnSpc>
                <a:spcPct val="100000"/>
              </a:lnSpc>
              <a:spcBef>
                <a:spcPts val="0"/>
              </a:spcBef>
              <a:defRPr sz="3600" b="0" i="0">
                <a:solidFill>
                  <a:schemeClr val="tx1"/>
                </a:solidFill>
                <a:latin typeface="IBM Plex Sans Light" panose="020B0403050203000203" pitchFamily="34" charset="0"/>
              </a:defRPr>
            </a:lvl2pPr>
            <a:lvl3pPr defTabSz="1160592">
              <a:lnSpc>
                <a:spcPct val="100000"/>
              </a:lnSpc>
              <a:spcBef>
                <a:spcPts val="0"/>
              </a:spcBef>
              <a:defRPr sz="3600" b="0" i="0">
                <a:solidFill>
                  <a:schemeClr val="tx1"/>
                </a:solidFill>
                <a:latin typeface="IBM Plex Sans Light" panose="020B0403050203000203" pitchFamily="34" charset="0"/>
              </a:defRPr>
            </a:lvl3pPr>
            <a:lvl4pPr defTabSz="1160592">
              <a:lnSpc>
                <a:spcPct val="100000"/>
              </a:lnSpc>
              <a:spcBef>
                <a:spcPts val="0"/>
              </a:spcBef>
              <a:defRPr sz="3600" b="0" i="0">
                <a:solidFill>
                  <a:schemeClr val="tx1"/>
                </a:solidFill>
                <a:latin typeface="IBM Plex Sans Light" panose="020B0403050203000203" pitchFamily="34" charset="0"/>
              </a:defRPr>
            </a:lvl4pPr>
            <a:lvl5pPr defTabSz="1160592">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0592">
              <a:lnSpc>
                <a:spcPct val="100000"/>
              </a:lnSpc>
              <a:spcBef>
                <a:spcPts val="0"/>
              </a:spcBef>
              <a:defRPr sz="3600" b="0" i="0">
                <a:solidFill>
                  <a:schemeClr val="tx1"/>
                </a:solidFill>
                <a:latin typeface="IBM Plex Sans Light" panose="020B0403050203000203" pitchFamily="34" charset="0"/>
              </a:defRPr>
            </a:lvl1pPr>
            <a:lvl2pPr defTabSz="1160592">
              <a:lnSpc>
                <a:spcPct val="100000"/>
              </a:lnSpc>
              <a:spcBef>
                <a:spcPts val="0"/>
              </a:spcBef>
              <a:defRPr sz="3600" b="0" i="0">
                <a:solidFill>
                  <a:schemeClr val="tx1"/>
                </a:solidFill>
                <a:latin typeface="IBM Plex Sans Light" panose="020B0403050203000203" pitchFamily="34" charset="0"/>
              </a:defRPr>
            </a:lvl2pPr>
            <a:lvl3pPr defTabSz="1160592">
              <a:lnSpc>
                <a:spcPct val="100000"/>
              </a:lnSpc>
              <a:spcBef>
                <a:spcPts val="0"/>
              </a:spcBef>
              <a:defRPr sz="3600" b="0" i="0">
                <a:solidFill>
                  <a:schemeClr val="tx1"/>
                </a:solidFill>
                <a:latin typeface="IBM Plex Sans Light" panose="020B0403050203000203" pitchFamily="34" charset="0"/>
              </a:defRPr>
            </a:lvl3pPr>
            <a:lvl4pPr defTabSz="1160592">
              <a:lnSpc>
                <a:spcPct val="100000"/>
              </a:lnSpc>
              <a:spcBef>
                <a:spcPts val="0"/>
              </a:spcBef>
              <a:defRPr sz="3600" b="0" i="0">
                <a:solidFill>
                  <a:schemeClr val="tx1"/>
                </a:solidFill>
                <a:latin typeface="IBM Plex Sans Light" panose="020B0403050203000203" pitchFamily="34" charset="0"/>
              </a:defRPr>
            </a:lvl4pPr>
            <a:lvl5pPr defTabSz="1160592">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31009834"/>
      </p:ext>
    </p:extLst>
  </p:cSld>
  <p:clrMapOvr>
    <a:masterClrMapping/>
  </p:clrMapOvr>
  <p:transition spd="med"/>
</p:sldLayout>
</file>

<file path=ppt/slideLayouts/slideLayout2217.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60" tIns="152360" rIns="152360" bIns="152360" numCol="1" rtlCol="0" anchor="t" anchorCtr="0" compatLnSpc="1">
            <a:prstTxWarp prst="textNoShape">
              <a:avLst/>
            </a:prstTxWarp>
          </a:bodyPr>
          <a:lstStyle/>
          <a:p>
            <a:pPr marL="0" marR="0" indent="0" algn="l" defTabSz="1523332"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5"/>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2"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9"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6" y="13106400"/>
            <a:ext cx="943653" cy="381000"/>
          </a:xfrm>
          <a:prstGeom prst="rect">
            <a:avLst/>
          </a:prstGeom>
        </p:spPr>
      </p:pic>
    </p:spTree>
    <p:extLst>
      <p:ext uri="{BB962C8B-B14F-4D97-AF65-F5344CB8AC3E}">
        <p14:creationId xmlns:p14="http://schemas.microsoft.com/office/powerpoint/2010/main" val="2678727020"/>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801"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6" y="762000"/>
            <a:ext cx="17522331" cy="2032000"/>
          </a:xfrm>
        </p:spPr>
        <p:txBody>
          <a:bodyPr/>
          <a:lstStyle>
            <a:lvl1pPr>
              <a:lnSpc>
                <a:spcPct val="100000"/>
              </a:lnSpc>
              <a:defRPr sz="533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624393909"/>
      </p:ext>
    </p:extLst>
  </p:cSld>
  <p:clrMapOvr>
    <a:masterClrMapping/>
  </p:clrMapOvr>
</p:sldLayout>
</file>

<file path=ppt/slideLayouts/slideLayout2219.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360" tIns="76180" rIns="152360" bIns="7618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9" y="3429002"/>
            <a:ext cx="17147230" cy="9144000"/>
          </a:xfrm>
        </p:spPr>
        <p:txBody>
          <a:bodyPr tIns="0">
            <a:noAutofit/>
          </a:bodyPr>
          <a:lstStyle>
            <a:lvl1pPr>
              <a:defRPr sz="3000">
                <a:solidFill>
                  <a:schemeClr val="tx1"/>
                </a:solidFill>
              </a:defRPr>
            </a:lvl1pPr>
            <a:lvl2pPr marL="304668" indent="-304668">
              <a:lnSpc>
                <a:spcPct val="110000"/>
              </a:lnSpc>
              <a:spcBef>
                <a:spcPts val="2000"/>
              </a:spcBef>
              <a:defRPr sz="3000">
                <a:solidFill>
                  <a:schemeClr val="tx1"/>
                </a:solidFill>
              </a:defRPr>
            </a:lvl2pPr>
            <a:lvl3pPr marL="609332" indent="-304668">
              <a:lnSpc>
                <a:spcPct val="110000"/>
              </a:lnSpc>
              <a:spcBef>
                <a:spcPts val="0"/>
              </a:spcBef>
              <a:defRPr sz="3000">
                <a:solidFill>
                  <a:schemeClr val="tx1"/>
                </a:solidFill>
              </a:defRPr>
            </a:lvl3pPr>
            <a:lvl4pPr marL="914000" indent="-304668">
              <a:lnSpc>
                <a:spcPct val="110000"/>
              </a:lnSpc>
              <a:spcBef>
                <a:spcPts val="0"/>
              </a:spcBef>
              <a:defRPr sz="3000">
                <a:solidFill>
                  <a:schemeClr val="tx1"/>
                </a:solidFill>
              </a:defRPr>
            </a:lvl4pPr>
            <a:lvl5pPr marL="1218664" indent="-30466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2"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6" y="12192005"/>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6"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4"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6796269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343628"/>
      </p:ext>
    </p:extLst>
  </p:cSld>
  <p:clrMapOvr>
    <a:masterClrMapping/>
  </p:clrMapOvr>
  <p:transition spd="med"/>
</p:sldLayout>
</file>

<file path=ppt/slideLayouts/slideLayout2220.xml><?xml version="1.0" encoding="utf-8"?>
<p:sldLayout xmlns:a="http://schemas.openxmlformats.org/drawingml/2006/main" xmlns:r="http://schemas.openxmlformats.org/officeDocument/2006/relationships" xmlns:p="http://schemas.openxmlformats.org/presentationml/2006/main" userDrawn="1">
  <p:cSld name="1_[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4"/>
            <a:ext cx="12193588" cy="13716000"/>
          </a:xfrm>
        </p:spPr>
        <p:txBody>
          <a:bodyPr lIns="228600" tIns="457200" rIns="91440" bIns="91440" anchor="ctr"/>
          <a:lstStyle>
            <a:lvl1pPr algn="ctr">
              <a:defRPr sz="20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762099" y="3302005"/>
            <a:ext cx="10974229" cy="3556002"/>
          </a:xfrm>
        </p:spPr>
        <p:txBody>
          <a:bodyPr>
            <a:noAutofit/>
          </a:bodyPr>
          <a:lstStyle>
            <a:lvl1pPr>
              <a:defRPr sz="6662"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dirty="0"/>
              <a:t>Click to edit Master title style</a:t>
            </a:r>
          </a:p>
        </p:txBody>
      </p:sp>
      <p:sp>
        <p:nvSpPr>
          <p:cNvPr id="11" name="Content Placeholder 13"/>
          <p:cNvSpPr>
            <a:spLocks noGrp="1"/>
          </p:cNvSpPr>
          <p:nvPr>
            <p:ph sz="quarter" idx="17"/>
          </p:nvPr>
        </p:nvSpPr>
        <p:spPr>
          <a:xfrm>
            <a:off x="0"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762099" y="12237720"/>
            <a:ext cx="10974229" cy="762000"/>
          </a:xfrm>
          <a:prstGeom prst="rect">
            <a:avLst/>
          </a:prstGeom>
        </p:spPr>
        <p:txBody>
          <a:bodyPr lIns="0" tIns="0" rIns="0" bIns="0" anchor="b"/>
          <a:lstStyle>
            <a:lvl1pPr marL="0" indent="0">
              <a:tabLst/>
              <a:defRPr sz="1334" b="0" i="0">
                <a:solidFill>
                  <a:schemeClr val="tx1">
                    <a:alpha val="60000"/>
                  </a:schemeClr>
                </a:solidFill>
                <a:latin typeface="IBM Plex Sans" charset="0"/>
                <a:ea typeface="IBM Plex Sans" charset="0"/>
                <a:cs typeface="IBM Plex Sans" charset="0"/>
              </a:defRPr>
            </a:lvl1pPr>
            <a:lvl2pPr>
              <a:defRPr sz="1502"/>
            </a:lvl2pPr>
            <a:lvl3pPr>
              <a:defRPr sz="1502"/>
            </a:lvl3pPr>
            <a:lvl4pPr>
              <a:defRPr sz="1502"/>
            </a:lvl4pPr>
            <a:lvl5pPr>
              <a:defRPr sz="1502"/>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762104" y="762001"/>
            <a:ext cx="4953639" cy="457198"/>
          </a:xfrm>
        </p:spPr>
        <p:txBody>
          <a:bodyPr lIns="0" tIns="0" rIns="0" bIns="0">
            <a:noAutofit/>
          </a:bodyPr>
          <a:lstStyle>
            <a:lvl1pPr marL="0" indent="0">
              <a:lnSpc>
                <a:spcPct val="100000"/>
              </a:lnSpc>
              <a:spcBef>
                <a:spcPts val="0"/>
              </a:spcBef>
              <a:spcAft>
                <a:spcPts val="2334"/>
              </a:spcAft>
              <a:buNone/>
              <a:defRPr sz="2334"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5" name="Content Placeholder 13">
            <a:extLst>
              <a:ext uri="{FF2B5EF4-FFF2-40B4-BE49-F238E27FC236}">
                <a16:creationId xmlns:a16="http://schemas.microsoft.com/office/drawing/2014/main" id="{8EA8F7A3-7507-ADB2-14B8-886A4E1CDDFB}"/>
              </a:ext>
            </a:extLst>
          </p:cNvPr>
          <p:cNvSpPr>
            <a:spLocks noGrp="1"/>
          </p:cNvSpPr>
          <p:nvPr>
            <p:ph sz="quarter" idx="20"/>
          </p:nvPr>
        </p:nvSpPr>
        <p:spPr>
          <a:xfrm>
            <a:off x="6096794" y="6857996"/>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6" name="Content Placeholder 13">
            <a:extLst>
              <a:ext uri="{FF2B5EF4-FFF2-40B4-BE49-F238E27FC236}">
                <a16:creationId xmlns:a16="http://schemas.microsoft.com/office/drawing/2014/main" id="{F2923D2A-64F7-D40B-5E02-15B78A5E146A}"/>
              </a:ext>
            </a:extLst>
          </p:cNvPr>
          <p:cNvSpPr>
            <a:spLocks noGrp="1"/>
          </p:cNvSpPr>
          <p:nvPr>
            <p:ph sz="quarter" idx="21"/>
          </p:nvPr>
        </p:nvSpPr>
        <p:spPr>
          <a:xfrm>
            <a:off x="12193587"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7" name="Content Placeholder 13">
            <a:extLst>
              <a:ext uri="{FF2B5EF4-FFF2-40B4-BE49-F238E27FC236}">
                <a16:creationId xmlns:a16="http://schemas.microsoft.com/office/drawing/2014/main" id="{749B7DEA-2243-3936-BDBB-1194347F94C7}"/>
              </a:ext>
            </a:extLst>
          </p:cNvPr>
          <p:cNvSpPr>
            <a:spLocks noGrp="1"/>
          </p:cNvSpPr>
          <p:nvPr>
            <p:ph sz="quarter" idx="22"/>
          </p:nvPr>
        </p:nvSpPr>
        <p:spPr>
          <a:xfrm>
            <a:off x="18290381"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2546043312"/>
      </p:ext>
    </p:extLst>
  </p:cSld>
  <p:clrMapOvr>
    <a:masterClrMapping/>
  </p:clrMapOvr>
</p:sldLayout>
</file>

<file path=ppt/slideLayouts/slideLayout2221.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9691392"/>
      </p:ext>
    </p:extLst>
  </p:cSld>
  <p:clrMapOvr>
    <a:masterClrMapping/>
  </p:clrMapOvr>
</p:sldLayout>
</file>

<file path=ppt/slideLayouts/slideLayout222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599215"/>
      </p:ext>
    </p:extLst>
  </p:cSld>
  <p:clrMapOvr>
    <a:masterClrMapping/>
  </p:clrMapOvr>
</p:sldLayout>
</file>

<file path=ppt/slideLayouts/slideLayout2223.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384" indent="0">
              <a:buNone/>
              <a:defRPr/>
            </a:lvl3pPr>
            <a:lvl4pPr marL="1159400" indent="0">
              <a:buNone/>
              <a:defRPr/>
            </a:lvl4pPr>
            <a:lvl5pPr marL="16840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384" indent="0">
              <a:buNone/>
              <a:defRPr/>
            </a:lvl3pPr>
            <a:lvl4pPr marL="1159400" indent="0">
              <a:buNone/>
              <a:defRPr/>
            </a:lvl4pPr>
            <a:lvl5pPr marL="16840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5257224"/>
      </p:ext>
    </p:extLst>
  </p:cSld>
  <p:clrMapOvr>
    <a:masterClrMapping/>
  </p:clrMapOvr>
</p:sldLayout>
</file>

<file path=ppt/slideLayouts/slideLayout2224.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2"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81"/>
            <a:ext cx="4963924" cy="5145086"/>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5" y="576081"/>
            <a:ext cx="4963924" cy="5145086"/>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7"/>
            <a:ext cx="4963924" cy="4952998"/>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5" y="6667507"/>
            <a:ext cx="4963924" cy="4952998"/>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83" y="576072"/>
            <a:ext cx="4963924" cy="5145084"/>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83" y="6667505"/>
            <a:ext cx="4963924" cy="4952998"/>
          </a:xfrm>
          <a:prstGeom prst="rect">
            <a:avLst/>
          </a:prstGeom>
        </p:spPr>
        <p:txBody>
          <a:bodyPr/>
          <a:lstStyle>
            <a:lvl1pPr defTabSz="1160214">
              <a:lnSpc>
                <a:spcPct val="100000"/>
              </a:lnSpc>
              <a:spcBef>
                <a:spcPts val="0"/>
              </a:spcBef>
              <a:defRPr sz="3598" b="0" i="0">
                <a:solidFill>
                  <a:schemeClr val="tx1"/>
                </a:solidFill>
                <a:latin typeface="IBM Plex Sans Light" panose="020B0403050203000203" pitchFamily="34" charset="0"/>
              </a:defRPr>
            </a:lvl1pPr>
            <a:lvl2pPr defTabSz="1160214">
              <a:lnSpc>
                <a:spcPct val="100000"/>
              </a:lnSpc>
              <a:spcBef>
                <a:spcPts val="0"/>
              </a:spcBef>
              <a:defRPr sz="3598" b="0" i="0">
                <a:solidFill>
                  <a:schemeClr val="tx1"/>
                </a:solidFill>
                <a:latin typeface="IBM Plex Sans Light" panose="020B0403050203000203" pitchFamily="34" charset="0"/>
              </a:defRPr>
            </a:lvl2pPr>
            <a:lvl3pPr defTabSz="1160214">
              <a:lnSpc>
                <a:spcPct val="100000"/>
              </a:lnSpc>
              <a:spcBef>
                <a:spcPts val="0"/>
              </a:spcBef>
              <a:defRPr sz="3598" b="0" i="0">
                <a:solidFill>
                  <a:schemeClr val="tx1"/>
                </a:solidFill>
                <a:latin typeface="IBM Plex Sans Light" panose="020B0403050203000203" pitchFamily="34" charset="0"/>
              </a:defRPr>
            </a:lvl3pPr>
            <a:lvl4pPr defTabSz="1160214">
              <a:lnSpc>
                <a:spcPct val="100000"/>
              </a:lnSpc>
              <a:spcBef>
                <a:spcPts val="0"/>
              </a:spcBef>
              <a:defRPr sz="3598" b="0" i="0">
                <a:solidFill>
                  <a:schemeClr val="tx1"/>
                </a:solidFill>
                <a:latin typeface="IBM Plex Sans Light" panose="020B0403050203000203" pitchFamily="34" charset="0"/>
              </a:defRPr>
            </a:lvl4pPr>
            <a:lvl5pPr defTabSz="116021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122922"/>
      </p:ext>
    </p:extLst>
  </p:cSld>
  <p:clrMapOvr>
    <a:masterClrMapping/>
  </p:clrMapOvr>
  <p:transition spd="med"/>
</p:sldLayout>
</file>

<file path=ppt/slideLayouts/slideLayout2225.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5"/>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4"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6"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8478359"/>
      </p:ext>
    </p:extLst>
  </p:cSld>
  <p:clrMapOvr>
    <a:masterClrMapping/>
  </p:clrMapOvr>
</p:sldLayout>
</file>

<file path=ppt/slideLayouts/slideLayout2226.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9"/>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3"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7"/>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2166869353"/>
      </p:ext>
    </p:extLst>
  </p:cSld>
  <p:clrMapOvr>
    <a:masterClrMapping/>
  </p:clrMapOvr>
</p:sldLayout>
</file>

<file path=ppt/slideLayouts/slideLayout2227.xml><?xml version="1.0" encoding="utf-8"?>
<p:sldLayout xmlns:a="http://schemas.openxmlformats.org/drawingml/2006/main" xmlns:r="http://schemas.openxmlformats.org/officeDocument/2006/relationships" xmlns:p="http://schemas.openxmlformats.org/presentationml/2006/main"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4"/>
            <a:ext cx="4953001" cy="1143000"/>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7" y="12001502"/>
            <a:ext cx="4953001" cy="1237592"/>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0270742"/>
      </p:ext>
    </p:extLst>
  </p:cSld>
  <p:clrMapOvr>
    <a:masterClrMapping/>
  </p:clrMapOvr>
  <p:transition spd="med"/>
</p:sldLayout>
</file>

<file path=ppt/slideLayouts/slideLayout2228.xml><?xml version="1.0" encoding="utf-8"?>
<p:sldLayout xmlns:a="http://schemas.openxmlformats.org/drawingml/2006/main" xmlns:r="http://schemas.openxmlformats.org/officeDocument/2006/relationships" xmlns:p="http://schemas.openxmlformats.org/presentationml/2006/main" userDrawn="1">
  <p:cSld name="1_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385200"/>
            <a:ext cx="4949824"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a:prstGeom prst="rect">
            <a:avLst/>
          </a:prstGeom>
        </p:spPr>
        <p:txBody>
          <a:bodyPr/>
          <a:lstStyle>
            <a:lvl1pPr>
              <a:lnSpc>
                <a:spcPct val="100000"/>
              </a:lnSpc>
              <a:spcBef>
                <a:spcPts val="0"/>
              </a:spcBef>
              <a:defRPr sz="6398"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9131483"/>
      </p:ext>
    </p:extLst>
  </p:cSld>
  <p:clrMapOvr>
    <a:masterClrMapping/>
  </p:clrMapOvr>
  <p:transition spd="med"/>
</p:sldLayout>
</file>

<file path=ppt/slideLayouts/slideLayout2229.xml><?xml version="1.0" encoding="utf-8"?>
<p:sldLayout xmlns:a="http://schemas.openxmlformats.org/drawingml/2006/main" xmlns:r="http://schemas.openxmlformats.org/officeDocument/2006/relationships" xmlns:p="http://schemas.openxmlformats.org/presentationml/2006/main" userDrawn="1">
  <p:cSld name="2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2"/>
            <a:ext cx="4963922" cy="514508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2" cy="49529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59722776"/>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2580185"/>
      </p:ext>
    </p:extLst>
  </p:cSld>
  <p:clrMapOvr>
    <a:masterClrMapping/>
  </p:clrMapOvr>
  <p:transition spd="med"/>
</p:sldLayout>
</file>

<file path=ppt/slideLayouts/slideLayout2230.xml><?xml version="1.0" encoding="utf-8"?>
<p:sldLayout xmlns:a="http://schemas.openxmlformats.org/drawingml/2006/main" xmlns:r="http://schemas.openxmlformats.org/officeDocument/2006/relationships" xmlns:p="http://schemas.openxmlformats.org/presentationml/2006/main" userDrawn="1">
  <p:cSld name="2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06280703"/>
      </p:ext>
    </p:extLst>
  </p:cSld>
  <p:clrMapOvr>
    <a:masterClrMapping/>
  </p:clrMapOvr>
  <p:transition spd="med"/>
</p:sldLayout>
</file>

<file path=ppt/slideLayouts/slideLayout2231.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3087206"/>
      </p:ext>
    </p:extLst>
  </p:cSld>
  <p:clrMapOvr>
    <a:masterClrMapping/>
  </p:clrMapOvr>
</p:sldLayout>
</file>

<file path=ppt/slideLayouts/slideLayout2232.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3"/>
            <a:ext cx="23167814" cy="9643534"/>
          </a:xfrm>
        </p:spPr>
        <p:txBody>
          <a:bodyPr/>
          <a:lstStyle>
            <a:lvl1pPr marL="719532" indent="-719532">
              <a:buFont typeface="Arial" panose="020B0604020202020204" pitchFamily="34" charset="0"/>
              <a:buChar char="•"/>
              <a:defRPr sz="5332"/>
            </a:lvl1pPr>
            <a:lvl2pPr marL="1680320" indent="-702602">
              <a:defRPr sz="4266"/>
            </a:lvl2pPr>
            <a:lvl3pPr marL="2141664" indent="-461348">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23507979" y="12900741"/>
            <a:ext cx="269339"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0570901"/>
      </p:ext>
    </p:extLst>
  </p:cSld>
  <p:clrMapOvr>
    <a:masterClrMapping/>
  </p:clrMapOvr>
</p:sldLayout>
</file>

<file path=ppt/slideLayouts/slideLayout223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536106"/>
      </p:ext>
    </p:extLst>
  </p:cSld>
  <p:clrMapOvr>
    <a:masterClrMapping/>
  </p:clrMapOvr>
  <p:transition spd="med"/>
</p:sldLayout>
</file>

<file path=ppt/slideLayouts/slideLayout2234.xml><?xml version="1.0" encoding="utf-8"?>
<p:sldLayout xmlns:a="http://schemas.openxmlformats.org/drawingml/2006/main" xmlns:r="http://schemas.openxmlformats.org/officeDocument/2006/relationships" xmlns:p="http://schemas.openxmlformats.org/presentationml/2006/main"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3"/>
            <a:ext cx="4956175" cy="8572502"/>
          </a:xfrm>
        </p:spPr>
        <p:txBody>
          <a:bodyPr/>
          <a:lstStyle>
            <a:lvl1pPr>
              <a:spcBef>
                <a:spcPts val="0"/>
              </a:spcBef>
              <a:defRPr sz="2000" b="0" i="0">
                <a:solidFill>
                  <a:schemeClr val="tx1"/>
                </a:solidFill>
                <a:latin typeface="IBM Plex Sans" panose="020B0503050203000203" pitchFamily="34" charset="0"/>
              </a:defRPr>
            </a:lvl1pPr>
            <a:lvl2pPr marL="182840" indent="-182840">
              <a:spcBef>
                <a:spcPts val="0"/>
              </a:spcBef>
              <a:defRPr sz="2000" b="0" i="0">
                <a:solidFill>
                  <a:schemeClr val="tx1"/>
                </a:solidFill>
                <a:latin typeface="IBM Plex Sans" panose="020B0503050203000203" pitchFamily="34" charset="0"/>
              </a:defRPr>
            </a:lvl2pPr>
            <a:lvl3pPr marL="365676" indent="-182840">
              <a:spcBef>
                <a:spcPts val="0"/>
              </a:spcBef>
              <a:defRPr sz="2000" b="0" i="0">
                <a:solidFill>
                  <a:schemeClr val="tx1"/>
                </a:solidFill>
                <a:latin typeface="IBM Plex Sans" panose="020B0503050203000203" pitchFamily="34" charset="0"/>
              </a:defRPr>
            </a:lvl3pPr>
            <a:lvl4pPr marL="548516" indent="-18284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000" b="0" i="0">
                <a:solidFill>
                  <a:schemeClr val="tx1"/>
                </a:solidFill>
                <a:latin typeface="IBM Plex Sans" panose="020B0503050203000203" pitchFamily="34" charset="0"/>
              </a:defRPr>
            </a:lvl1pPr>
            <a:lvl2pPr marL="182840" indent="-182840">
              <a:spcBef>
                <a:spcPts val="0"/>
              </a:spcBef>
              <a:defRPr sz="2000" b="0" i="0">
                <a:solidFill>
                  <a:schemeClr val="tx1"/>
                </a:solidFill>
                <a:latin typeface="IBM Plex Sans" panose="020B0503050203000203" pitchFamily="34" charset="0"/>
              </a:defRPr>
            </a:lvl2pPr>
            <a:lvl3pPr marL="365676" indent="-182840">
              <a:spcBef>
                <a:spcPts val="0"/>
              </a:spcBef>
              <a:defRPr sz="2000" b="0" i="0">
                <a:solidFill>
                  <a:schemeClr val="tx1"/>
                </a:solidFill>
                <a:latin typeface="IBM Plex Sans" panose="020B0503050203000203" pitchFamily="34" charset="0"/>
              </a:defRPr>
            </a:lvl3pPr>
            <a:lvl4pPr marL="548516" indent="-18284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5" y="3429003"/>
            <a:ext cx="4952999" cy="8572502"/>
          </a:xfrm>
        </p:spPr>
        <p:txBody>
          <a:bodyPr/>
          <a:lstStyle>
            <a:lvl1pPr>
              <a:spcBef>
                <a:spcPts val="0"/>
              </a:spcBef>
              <a:defRPr sz="2000" b="0" i="0">
                <a:solidFill>
                  <a:schemeClr val="tx1"/>
                </a:solidFill>
                <a:latin typeface="IBM Plex Sans" panose="020B0503050203000203" pitchFamily="34" charset="0"/>
              </a:defRPr>
            </a:lvl1pPr>
            <a:lvl2pPr marL="182840" indent="-182840">
              <a:spcBef>
                <a:spcPts val="0"/>
              </a:spcBef>
              <a:defRPr sz="2000" b="0" i="0">
                <a:solidFill>
                  <a:schemeClr val="tx1"/>
                </a:solidFill>
                <a:latin typeface="IBM Plex Sans" panose="020B0503050203000203" pitchFamily="34" charset="0"/>
              </a:defRPr>
            </a:lvl2pPr>
            <a:lvl3pPr marL="365676" indent="-182840">
              <a:spcBef>
                <a:spcPts val="0"/>
              </a:spcBef>
              <a:defRPr sz="2000" b="0" i="0">
                <a:solidFill>
                  <a:schemeClr val="tx1"/>
                </a:solidFill>
                <a:latin typeface="IBM Plex Sans" panose="020B0503050203000203" pitchFamily="34" charset="0"/>
              </a:defRPr>
            </a:lvl3pPr>
            <a:lvl4pPr marL="548516" indent="-18284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40" indent="-182840">
              <a:spcBef>
                <a:spcPts val="0"/>
              </a:spcBef>
              <a:defRPr sz="2000" b="0" i="0">
                <a:solidFill>
                  <a:schemeClr val="tx1"/>
                </a:solidFill>
                <a:latin typeface="IBM Plex Sans" panose="020B0503050203000203" pitchFamily="34" charset="0"/>
              </a:defRPr>
            </a:lvl2pPr>
            <a:lvl3pPr marL="365676" indent="-182840">
              <a:spcBef>
                <a:spcPts val="0"/>
              </a:spcBef>
              <a:defRPr sz="2000" b="0" i="0">
                <a:solidFill>
                  <a:schemeClr val="tx1"/>
                </a:solidFill>
                <a:latin typeface="IBM Plex Sans" panose="020B0503050203000203" pitchFamily="34" charset="0"/>
              </a:defRPr>
            </a:lvl3pPr>
            <a:lvl4pPr marL="548516" indent="-18284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Chief Privacy Office / © 2022 Copyright IBM Corporation / IBM Internal Use Only</a:t>
            </a:r>
          </a:p>
        </p:txBody>
      </p:sp>
    </p:spTree>
    <p:extLst>
      <p:ext uri="{BB962C8B-B14F-4D97-AF65-F5344CB8AC3E}">
        <p14:creationId xmlns:p14="http://schemas.microsoft.com/office/powerpoint/2010/main" val="2780545435"/>
      </p:ext>
    </p:extLst>
  </p:cSld>
  <p:clrMapOvr>
    <a:masterClrMapping/>
  </p:clrMapOvr>
  <p:hf hdr="0" dt="0"/>
</p:sldLayout>
</file>

<file path=ppt/slideLayouts/slideLayout223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4"/>
            <a:ext cx="4953001" cy="1143000"/>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7" y="12001502"/>
            <a:ext cx="4953001" cy="1237592"/>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6539414"/>
      </p:ext>
    </p:extLst>
  </p:cSld>
  <p:clrMapOvr>
    <a:masterClrMapping/>
  </p:clrMapOvr>
  <p:transition spd="med"/>
</p:sldLayout>
</file>

<file path=ppt/slideLayouts/slideLayout223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4"/>
            <a:ext cx="4953001" cy="1143000"/>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7" y="12001502"/>
            <a:ext cx="4953001" cy="1237592"/>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4309952"/>
      </p:ext>
    </p:extLst>
  </p:cSld>
  <p:clrMapOvr>
    <a:masterClrMapping/>
  </p:clrMapOvr>
  <p:transition spd="med"/>
</p:sldLayout>
</file>

<file path=ppt/slideLayouts/slideLayout2237.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389139240"/>
      </p:ext>
    </p:extLst>
  </p:cSld>
  <p:clrMapOvr>
    <a:masterClrMapping/>
  </p:clrMapOvr>
  <p:transition spd="med"/>
</p:sldLayout>
</file>

<file path=ppt/slideLayouts/slideLayout2238.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917237990"/>
      </p:ext>
    </p:extLst>
  </p:cSld>
  <p:clrMapOvr>
    <a:masterClrMapping/>
  </p:clrMapOvr>
  <p:transition spd="med"/>
</p:sldLayout>
</file>

<file path=ppt/slideLayouts/slideLayout2239.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44933717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943030371"/>
      </p:ext>
    </p:extLst>
  </p:cSld>
  <p:clrMapOvr>
    <a:masterClrMapping/>
  </p:clrMapOvr>
  <p:transition spd="med"/>
</p:sldLayout>
</file>

<file path=ppt/slideLayouts/slideLayout224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4038440796"/>
      </p:ext>
    </p:extLst>
  </p:cSld>
  <p:clrMapOvr>
    <a:masterClrMapping/>
  </p:clrMapOvr>
  <p:transition spd="med"/>
</p:sldLayout>
</file>

<file path=ppt/slideLayouts/slideLayout224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a:prstGeom prst="rect">
            <a:avLst/>
          </a:prstGeom>
        </p:spPr>
        <p:txBody>
          <a:bodyPr/>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196"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1" cy="11431588"/>
          </a:xfrm>
          <a:prstGeom prst="rect">
            <a:avLst/>
          </a:prstGeom>
        </p:spPr>
        <p:txBody>
          <a:bodyPr/>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196"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9576067"/>
      </p:ext>
    </p:extLst>
  </p:cSld>
  <p:clrMapOvr>
    <a:masterClrMapping/>
  </p:clrMapOvr>
  <p:transition spd="med"/>
</p:sldLayout>
</file>

<file path=ppt/slideLayouts/slideLayout224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54548371"/>
      </p:ext>
    </p:extLst>
  </p:cSld>
  <p:clrMapOvr>
    <a:masterClrMapping/>
  </p:clrMapOvr>
  <p:transition spd="med"/>
</p:sldLayout>
</file>

<file path=ppt/slideLayouts/slideLayout2243.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5200"/>
            <a:ext cx="17141826" cy="8191500"/>
          </a:xfrm>
        </p:spPr>
        <p:txBody>
          <a:bodyPr/>
          <a:lstStyle>
            <a:lvl1pPr>
              <a:lnSpc>
                <a:spcPct val="100000"/>
              </a:lnSpc>
              <a:defRPr sz="171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933070893"/>
      </p:ext>
    </p:extLst>
  </p:cSld>
  <p:clrMapOvr>
    <a:masterClrMapping/>
  </p:clrMapOvr>
  <p:transition spd="med"/>
</p:sldLayout>
</file>

<file path=ppt/slideLayouts/slideLayout2244.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9503737"/>
      </p:ext>
    </p:extLst>
  </p:cSld>
  <p:clrMapOvr>
    <a:masterClrMapping/>
  </p:clrMapOvr>
  <p:transition spd="med"/>
</p:sldLayout>
</file>

<file path=ppt/slideLayouts/slideLayout2245.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1" cy="9717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276291017"/>
      </p:ext>
    </p:extLst>
  </p:cSld>
  <p:clrMapOvr>
    <a:masterClrMapping/>
  </p:clrMapOvr>
  <p:transition spd="med"/>
</p:sldLayout>
</file>

<file path=ppt/slideLayouts/slideLayout2246.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9" cy="3543300"/>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0"/>
            <a:ext cx="11049000" cy="3543300"/>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6" y="385200"/>
            <a:ext cx="7632176" cy="6288088"/>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0"/>
            <a:ext cx="7632176" cy="6288088"/>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6944793"/>
      </p:ext>
    </p:extLst>
  </p:cSld>
  <p:clrMapOvr>
    <a:masterClrMapping/>
  </p:clrMapOvr>
  <p:transition spd="med"/>
</p:sldLayout>
</file>

<file path=ppt/slideLayouts/slideLayout2247.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385200"/>
            <a:ext cx="4949824" cy="19065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385201"/>
            <a:ext cx="4949824" cy="1903414"/>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00000"/>
              </a:lnSpc>
              <a:spcBef>
                <a:spcPts val="0"/>
              </a:spcBef>
              <a:defRPr sz="1600" b="0" i="0">
                <a:solidFill>
                  <a:schemeClr val="tx1"/>
                </a:solidFill>
                <a:latin typeface="IBM Plex Sans Light" panose="020B0403050203000203" pitchFamily="34" charset="0"/>
              </a:defRPr>
            </a:lvl2pPr>
            <a:lvl3pPr marL="292550" indent="-146274">
              <a:lnSpc>
                <a:spcPct val="100000"/>
              </a:lnSpc>
              <a:spcBef>
                <a:spcPts val="0"/>
              </a:spcBef>
              <a:defRPr sz="1600" b="0" i="0">
                <a:solidFill>
                  <a:schemeClr val="tx1"/>
                </a:solidFill>
                <a:latin typeface="IBM Plex Sans Light" panose="020B0403050203000203" pitchFamily="34" charset="0"/>
              </a:defRPr>
            </a:lvl3pPr>
            <a:lvl4pPr marL="438824" indent="-14627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58294525"/>
      </p:ext>
    </p:extLst>
  </p:cSld>
  <p:clrMapOvr>
    <a:masterClrMapping/>
  </p:clrMapOvr>
  <p:transition spd="med"/>
</p:sldLayout>
</file>

<file path=ppt/slideLayouts/slideLayout2248.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4" cy="5335588"/>
          </a:xfrm>
        </p:spPr>
        <p:txBody>
          <a:bodyPr/>
          <a:lstStyle>
            <a:lvl1pPr>
              <a:lnSpc>
                <a:spcPct val="100000"/>
              </a:lnSpc>
              <a:defRPr sz="8598"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0"/>
            <a:ext cx="11049000" cy="5335588"/>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4" indent="-327534">
              <a:lnSpc>
                <a:spcPct val="100000"/>
              </a:lnSpc>
              <a:spcBef>
                <a:spcPts val="0"/>
              </a:spcBef>
              <a:defRPr sz="8598" b="0" i="0">
                <a:solidFill>
                  <a:schemeClr val="tx1"/>
                </a:solidFill>
                <a:latin typeface="IBM Plex Sans Light" panose="020B0403050203000203" pitchFamily="34" charset="0"/>
              </a:defRPr>
            </a:lvl2pPr>
            <a:lvl3pPr marL="658668" indent="-327534">
              <a:lnSpc>
                <a:spcPct val="100000"/>
              </a:lnSpc>
              <a:spcBef>
                <a:spcPts val="0"/>
              </a:spcBef>
              <a:defRPr sz="8598" b="0" i="0">
                <a:solidFill>
                  <a:schemeClr val="tx1"/>
                </a:solidFill>
                <a:latin typeface="IBM Plex Sans Light" panose="020B0403050203000203" pitchFamily="34" charset="0"/>
              </a:defRPr>
            </a:lvl3pPr>
            <a:lvl4pPr marL="986202" indent="-327534">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a:prstGeom prst="rect">
            <a:avLst/>
          </a:prstGeom>
        </p:spPr>
        <p:txBody>
          <a:bodyPr/>
          <a:lstStyle>
            <a:lvl1pPr>
              <a:lnSpc>
                <a:spcPct val="100000"/>
              </a:lnSpc>
              <a:defRPr sz="8598" b="0" i="0">
                <a:solidFill>
                  <a:schemeClr val="accent1"/>
                </a:solidFill>
                <a:latin typeface="IBM Plex Sans Light" panose="020B0403050203000203" pitchFamily="34" charset="0"/>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4" indent="-327534">
              <a:lnSpc>
                <a:spcPct val="100000"/>
              </a:lnSpc>
              <a:spcBef>
                <a:spcPts val="0"/>
              </a:spcBef>
              <a:defRPr sz="8598" b="0" i="0">
                <a:solidFill>
                  <a:schemeClr val="tx1"/>
                </a:solidFill>
                <a:latin typeface="IBM Plex Sans Light" panose="020B0403050203000203" pitchFamily="34" charset="0"/>
              </a:defRPr>
            </a:lvl2pPr>
            <a:lvl3pPr marL="658668" indent="-327534">
              <a:lnSpc>
                <a:spcPct val="100000"/>
              </a:lnSpc>
              <a:spcBef>
                <a:spcPts val="0"/>
              </a:spcBef>
              <a:defRPr sz="8598" b="0" i="0">
                <a:solidFill>
                  <a:schemeClr val="tx1"/>
                </a:solidFill>
                <a:latin typeface="IBM Plex Sans Light" panose="020B0403050203000203" pitchFamily="34" charset="0"/>
              </a:defRPr>
            </a:lvl3pPr>
            <a:lvl4pPr marL="986202" indent="-327534">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844796285"/>
      </p:ext>
    </p:extLst>
  </p:cSld>
  <p:clrMapOvr>
    <a:masterClrMapping/>
  </p:clrMapOvr>
  <p:transition spd="med"/>
</p:sldLayout>
</file>

<file path=ppt/slideLayouts/slideLayout2249.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492001447"/>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772399698"/>
      </p:ext>
    </p:extLst>
  </p:cSld>
  <p:clrMapOvr>
    <a:masterClrMapping/>
  </p:clrMapOvr>
  <p:transition spd="med"/>
</p:sldLayout>
</file>

<file path=ppt/slideLayouts/slideLayout2250.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6"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0685955"/>
      </p:ext>
    </p:extLst>
  </p:cSld>
  <p:clrMapOvr>
    <a:masterClrMapping/>
  </p:clrMapOvr>
  <p:transition spd="med"/>
</p:sldLayout>
</file>

<file path=ppt/slideLayouts/slideLayout2251.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0"/>
            <a:ext cx="4956175" cy="1525588"/>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44" indent="-182844">
              <a:lnSpc>
                <a:spcPct val="100000"/>
              </a:lnSpc>
              <a:spcBef>
                <a:spcPts val="0"/>
              </a:spcBef>
              <a:defRPr sz="2000" b="0" i="0">
                <a:solidFill>
                  <a:schemeClr val="tx1"/>
                </a:solidFill>
                <a:latin typeface="IBM Plex Sans Light" panose="020B0403050203000203" pitchFamily="34" charset="0"/>
              </a:defRPr>
            </a:lvl2pPr>
            <a:lvl3pPr marL="365686" indent="-182844">
              <a:lnSpc>
                <a:spcPct val="100000"/>
              </a:lnSpc>
              <a:spcBef>
                <a:spcPts val="0"/>
              </a:spcBef>
              <a:defRPr sz="2000" b="0" i="0">
                <a:solidFill>
                  <a:schemeClr val="tx1"/>
                </a:solidFill>
                <a:latin typeface="IBM Plex Sans Light" panose="020B0403050203000203" pitchFamily="34" charset="0"/>
              </a:defRPr>
            </a:lvl3pPr>
            <a:lvl4pPr marL="548530" indent="-182844">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6"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7013975"/>
      </p:ext>
    </p:extLst>
  </p:cSld>
  <p:clrMapOvr>
    <a:masterClrMapping/>
  </p:clrMapOvr>
  <p:transition spd="med"/>
</p:sldLayout>
</file>

<file path=ppt/slideLayouts/slideLayout225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098867"/>
      </p:ext>
    </p:extLst>
  </p:cSld>
  <p:clrMapOvr>
    <a:masterClrMapping/>
  </p:clrMapOvr>
  <p:transition spd="med"/>
</p:sldLayout>
</file>

<file path=ppt/slideLayouts/slideLayout225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385200"/>
            <a:ext cx="4949824"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a:prstGeom prst="rect">
            <a:avLst/>
          </a:prstGeom>
        </p:spPr>
        <p:txBody>
          <a:bodyPr/>
          <a:lstStyle>
            <a:lvl1pPr>
              <a:lnSpc>
                <a:spcPct val="100000"/>
              </a:lnSpc>
              <a:spcBef>
                <a:spcPts val="0"/>
              </a:spcBef>
              <a:defRPr sz="6398"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3774541"/>
      </p:ext>
    </p:extLst>
  </p:cSld>
  <p:clrMapOvr>
    <a:masterClrMapping/>
  </p:clrMapOvr>
  <p:transition spd="med"/>
</p:sldLayout>
</file>

<file path=ppt/slideLayouts/slideLayout2254.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9692972"/>
      </p:ext>
    </p:extLst>
  </p:cSld>
  <p:clrMapOvr>
    <a:masterClrMapping/>
  </p:clrMapOvr>
  <p:transition spd="med"/>
</p:sldLayout>
</file>

<file path=ppt/slideLayouts/slideLayout2255.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1925965"/>
      </p:ext>
    </p:extLst>
  </p:cSld>
  <p:clrMapOvr>
    <a:masterClrMapping/>
  </p:clrMapOvr>
  <p:transition spd="med"/>
</p:sldLayout>
</file>

<file path=ppt/slideLayouts/slideLayout2256.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1" y="384044"/>
            <a:ext cx="4963922" cy="11431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2" y="384047"/>
            <a:ext cx="4963922" cy="114315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4845137"/>
      </p:ext>
    </p:extLst>
  </p:cSld>
  <p:clrMapOvr>
    <a:masterClrMapping/>
  </p:clrMapOvr>
  <p:transition spd="med"/>
</p:sldLayout>
</file>

<file path=ppt/slideLayouts/slideLayout2257.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385200"/>
            <a:ext cx="4953001"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1" y="384044"/>
            <a:ext cx="4963922" cy="11431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2" y="384047"/>
            <a:ext cx="4963922" cy="114315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08395121"/>
      </p:ext>
    </p:extLst>
  </p:cSld>
  <p:clrMapOvr>
    <a:masterClrMapping/>
  </p:clrMapOvr>
  <p:transition spd="med"/>
</p:sldLayout>
</file>

<file path=ppt/slideLayouts/slideLayout225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1"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1" y="3429003"/>
            <a:ext cx="4963922" cy="85724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1" y="384048"/>
            <a:ext cx="4963922" cy="152558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2" y="384048"/>
            <a:ext cx="4963922" cy="152558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6761011"/>
      </p:ext>
    </p:extLst>
  </p:cSld>
  <p:clrMapOvr>
    <a:masterClrMapping/>
  </p:clrMapOvr>
  <p:transition spd="med"/>
</p:sldLayout>
</file>

<file path=ppt/slideLayouts/slideLayout225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8"/>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1" y="3429000"/>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1" y="3429003"/>
            <a:ext cx="4963922" cy="8572498"/>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1" y="384048"/>
            <a:ext cx="4963922" cy="1525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2" y="384048"/>
            <a:ext cx="4963922" cy="1525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1267222"/>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682624765"/>
      </p:ext>
    </p:extLst>
  </p:cSld>
  <p:clrMapOvr>
    <a:masterClrMapping/>
  </p:clrMapOvr>
  <p:transition spd="med"/>
</p:sldLayout>
</file>

<file path=ppt/slideLayouts/slideLayout226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7183342"/>
      </p:ext>
    </p:extLst>
  </p:cSld>
  <p:clrMapOvr>
    <a:masterClrMapping/>
  </p:clrMapOvr>
  <p:transition spd="med"/>
</p:sldLayout>
</file>

<file path=ppt/slideLayouts/slideLayout226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3" y="2456593"/>
            <a:ext cx="6670674" cy="3067902"/>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4" y="8362097"/>
            <a:ext cx="6670674" cy="306789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6"/>
            <a:ext cx="6670674" cy="3067892"/>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65089865"/>
      </p:ext>
    </p:extLst>
  </p:cSld>
  <p:clrMapOvr>
    <a:masterClrMapping/>
  </p:clrMapOvr>
  <p:transition spd="med"/>
</p:sldLayout>
</file>

<file path=ppt/slideLayouts/slideLayout2262.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04655159"/>
      </p:ext>
    </p:extLst>
  </p:cSld>
  <p:clrMapOvr>
    <a:masterClrMapping/>
  </p:clrMapOvr>
  <p:transition spd="med"/>
</p:sldLayout>
</file>

<file path=ppt/slideLayouts/slideLayout2263.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7695741"/>
      </p:ext>
    </p:extLst>
  </p:cSld>
  <p:clrMapOvr>
    <a:masterClrMapping/>
  </p:clrMapOvr>
  <p:transition spd="med"/>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0"/>
            <a:ext cx="4956175"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9"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0"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8"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52305049"/>
      </p:ext>
    </p:extLst>
  </p:cSld>
  <p:clrMapOvr>
    <a:masterClrMapping/>
  </p:clrMapOvr>
  <p:transition spd="med"/>
</p:sldLayout>
</file>

<file path=ppt/slideLayouts/slideLayout226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9"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0"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8"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0341407"/>
      </p:ext>
    </p:extLst>
  </p:cSld>
  <p:clrMapOvr>
    <a:masterClrMapping/>
  </p:clrMapOvr>
  <p:transition spd="med"/>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2"/>
            <a:ext cx="4963922" cy="514508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2" cy="49529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9558303"/>
      </p:ext>
    </p:extLst>
  </p:cSld>
  <p:clrMapOvr>
    <a:masterClrMapping/>
  </p:clrMapOvr>
  <p:transition spd="med"/>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9" y="1427411"/>
            <a:ext cx="4963922" cy="371608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0" y="1427410"/>
            <a:ext cx="4963922" cy="371607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9" y="7518834"/>
            <a:ext cx="4963922" cy="372065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0" y="7518836"/>
            <a:ext cx="4963922" cy="372065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8" y="1427409"/>
            <a:ext cx="4963922" cy="371608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8" y="7518835"/>
            <a:ext cx="4963922" cy="372065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9515673"/>
      </p:ext>
    </p:extLst>
  </p:cSld>
  <p:clrMapOvr>
    <a:masterClrMapping/>
  </p:clrMapOvr>
  <p:transition spd="med"/>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7" y="6665977"/>
            <a:ext cx="4963922" cy="495451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8" y="6667499"/>
            <a:ext cx="4963922" cy="49529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2406143"/>
      </p:ext>
    </p:extLst>
  </p:cSld>
  <p:clrMapOvr>
    <a:masterClrMapping/>
  </p:clrMapOvr>
  <p:transition spd="med"/>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385201"/>
            <a:ext cx="4949824"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0" y="6665974"/>
            <a:ext cx="5026138" cy="495451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7"/>
            <a:ext cx="5026138" cy="495451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9" y="6701422"/>
            <a:ext cx="5026138" cy="491906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7"/>
            <a:ext cx="4978776" cy="49544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1" y="576075"/>
            <a:ext cx="4978776"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2"/>
            <a:ext cx="4978776" cy="514508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4801865"/>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385202"/>
            <a:ext cx="10099675" cy="571501"/>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91017565"/>
      </p:ext>
    </p:extLst>
  </p:cSld>
  <p:clrMapOvr>
    <a:masterClrMapping/>
  </p:clrMapOvr>
  <p:transition spd="med"/>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1"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4980161"/>
      </p:ext>
    </p:extLst>
  </p:cSld>
  <p:clrMapOvr>
    <a:masterClrMapping/>
  </p:clrMapOvr>
  <p:transition spd="med"/>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7" y="12904629"/>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1"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17720596"/>
      </p:ext>
    </p:extLst>
  </p:cSld>
  <p:clrMapOvr>
    <a:masterClrMapping/>
  </p:clrMapOvr>
  <p:transition spd="med"/>
</p:sldLayout>
</file>

<file path=ppt/slideLayouts/slideLayout2272.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7" y="12904629"/>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42000"/>
      </p:ext>
    </p:extLst>
  </p:cSld>
  <p:clrMapOvr>
    <a:masterClrMapping/>
  </p:clrMapOvr>
  <p:transition spd="med"/>
</p:sldLayout>
</file>

<file path=ppt/slideLayouts/slideLayout2273.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9"/>
            <a:ext cx="256541" cy="25400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722565533"/>
      </p:ext>
    </p:extLst>
  </p:cSld>
  <p:clrMapOvr>
    <a:masterClrMapping/>
  </p:clrMapOvr>
  <p:transition spd="med"/>
</p:sldLayout>
</file>

<file path=ppt/slideLayouts/slideLayout2274.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9"/>
            <a:ext cx="256541" cy="25400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50086628"/>
      </p:ext>
    </p:extLst>
  </p:cSld>
  <p:clrMapOvr>
    <a:masterClrMapping/>
  </p:clrMapOvr>
  <p:transition spd="med"/>
</p:sldLayout>
</file>

<file path=ppt/slideLayouts/slideLayout227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2"/>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4"/>
            <a:ext cx="247332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9" y="6117122"/>
            <a:ext cx="2328217"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9" y="9525000"/>
            <a:ext cx="2328217"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9" y="2646074"/>
            <a:ext cx="2328217"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5"/>
            <a:ext cx="5756495" cy="252462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5"/>
            <a:ext cx="5756495"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2" y="9525001"/>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8" y="6144324"/>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8" y="95522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8" y="2646074"/>
            <a:ext cx="247332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7" y="6165250"/>
            <a:ext cx="229107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7" y="9573126"/>
            <a:ext cx="229107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7" y="2667000"/>
            <a:ext cx="229107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6" y="2667001"/>
            <a:ext cx="5843621" cy="252462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6" y="6165251"/>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6" y="9573127"/>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1272006"/>
      </p:ext>
    </p:extLst>
  </p:cSld>
  <p:clrMapOvr>
    <a:masterClrMapping/>
  </p:clrMapOvr>
  <p:transition spd="med"/>
</p:sldLayout>
</file>

<file path=ppt/slideLayouts/slideLayout22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6262927"/>
      </p:ext>
    </p:extLst>
  </p:cSld>
  <p:clrMapOvr>
    <a:masterClrMapping/>
  </p:clrMapOvr>
  <p:transition spd="med"/>
</p:sldLayout>
</file>

<file path=ppt/slideLayouts/slideLayout2277.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3508893"/>
      </p:ext>
    </p:extLst>
  </p:cSld>
  <p:clrMapOvr>
    <a:masterClrMapping/>
  </p:clrMapOvr>
  <p:transition spd="med"/>
</p:sldLayout>
</file>

<file path=ppt/slideLayouts/slideLayout227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704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7855420"/>
      </p:ext>
    </p:extLst>
  </p:cSld>
  <p:clrMapOvr>
    <a:masterClrMapping/>
  </p:clrMapOvr>
  <p:transition spd="med"/>
</p:sldLayout>
</file>

<file path=ppt/slideLayouts/slideLayout2279.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3739493511"/>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3"/>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6638955"/>
      </p:ext>
    </p:extLst>
  </p:cSld>
  <p:clrMapOvr>
    <a:masterClrMapping/>
  </p:clrMapOvr>
  <p:transition spd="med"/>
</p:sldLayout>
</file>

<file path=ppt/slideLayouts/slideLayout228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952669676"/>
      </p:ext>
    </p:extLst>
  </p:cSld>
  <p:clrMapOvr>
    <a:masterClrMapping/>
  </p:clrMapOvr>
  <p:transition spd="med"/>
</p:sldLayout>
</file>

<file path=ppt/slideLayouts/slideLayout2281.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560902" y="536448"/>
            <a:ext cx="11047396" cy="2145796"/>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585292" y="3316224"/>
            <a:ext cx="10998620" cy="867258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12778885" y="3316224"/>
            <a:ext cx="10998438" cy="8672580"/>
          </a:xfrm>
          <a:prstGeom prst="rect">
            <a:avLst/>
          </a:prstGeom>
        </p:spPr>
        <p:txBody>
          <a:bodyPr>
            <a:normAutofit/>
          </a:bodyPr>
          <a:lstStyle/>
          <a:p>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67656058"/>
      </p:ext>
    </p:extLst>
  </p:cSld>
  <p:clrMapOvr>
    <a:masterClrMapping/>
  </p:clrMapOvr>
  <p:transition spd="med"/>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5"/>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4" y="12084746"/>
            <a:ext cx="4937889" cy="1143000"/>
          </a:xfrm>
        </p:spPr>
        <p:txBody>
          <a:bodyPr anchor="b"/>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6"/>
            <a:ext cx="1638299" cy="609600"/>
          </a:xfrm>
          <a:prstGeom prst="rect">
            <a:avLst/>
          </a:prstGeom>
        </p:spPr>
      </p:pic>
    </p:spTree>
    <p:extLst>
      <p:ext uri="{BB962C8B-B14F-4D97-AF65-F5344CB8AC3E}">
        <p14:creationId xmlns:p14="http://schemas.microsoft.com/office/powerpoint/2010/main" val="287818586"/>
      </p:ext>
    </p:extLst>
  </p:cSld>
  <p:clrMapOvr>
    <a:masterClrMapping/>
  </p:clrMapOvr>
  <p:transition spd="med"/>
</p:sldLayout>
</file>

<file path=ppt/slideLayouts/slideLayout228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5"/>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06"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9"/>
            <a:ext cx="11050589" cy="4573590"/>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4" y="12084746"/>
            <a:ext cx="4937889" cy="1143000"/>
          </a:xfrm>
        </p:spPr>
        <p:txBody>
          <a:bodyPr anchor="b"/>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6"/>
            <a:ext cx="1638299" cy="609600"/>
          </a:xfrm>
          <a:prstGeom prst="rect">
            <a:avLst/>
          </a:prstGeom>
        </p:spPr>
      </p:pic>
    </p:spTree>
    <p:extLst>
      <p:ext uri="{BB962C8B-B14F-4D97-AF65-F5344CB8AC3E}">
        <p14:creationId xmlns:p14="http://schemas.microsoft.com/office/powerpoint/2010/main" val="620936383"/>
      </p:ext>
    </p:extLst>
  </p:cSld>
  <p:clrMapOvr>
    <a:masterClrMapping/>
  </p:clrMapOvr>
  <p:transition spd="med"/>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9"/>
            <a:ext cx="11050589" cy="4573590"/>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6"/>
            <a:ext cx="1638299" cy="609600"/>
          </a:xfrm>
          <a:prstGeom prst="rect">
            <a:avLst/>
          </a:prstGeom>
        </p:spPr>
      </p:pic>
    </p:spTree>
    <p:extLst>
      <p:ext uri="{BB962C8B-B14F-4D97-AF65-F5344CB8AC3E}">
        <p14:creationId xmlns:p14="http://schemas.microsoft.com/office/powerpoint/2010/main" val="3889627567"/>
      </p:ext>
    </p:extLst>
  </p:cSld>
  <p:clrMapOvr>
    <a:masterClrMapping/>
  </p:clrMapOvr>
  <p:transition spd="med"/>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9"/>
            <a:ext cx="11050589" cy="4573590"/>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8"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6"/>
            <a:ext cx="1638299" cy="609600"/>
          </a:xfrm>
          <a:prstGeom prst="rect">
            <a:avLst/>
          </a:prstGeom>
        </p:spPr>
      </p:pic>
    </p:spTree>
    <p:extLst>
      <p:ext uri="{BB962C8B-B14F-4D97-AF65-F5344CB8AC3E}">
        <p14:creationId xmlns:p14="http://schemas.microsoft.com/office/powerpoint/2010/main" val="1108841767"/>
      </p:ext>
    </p:extLst>
  </p:cSld>
  <p:clrMapOvr>
    <a:masterClrMapping/>
  </p:clrMapOvr>
  <p:transition spd="med"/>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9"/>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6" y="384048"/>
            <a:ext cx="10101073"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6"/>
            <a:ext cx="1638299" cy="609600"/>
          </a:xfrm>
          <a:prstGeom prst="rect">
            <a:avLst/>
          </a:prstGeom>
        </p:spPr>
      </p:pic>
    </p:spTree>
    <p:extLst>
      <p:ext uri="{BB962C8B-B14F-4D97-AF65-F5344CB8AC3E}">
        <p14:creationId xmlns:p14="http://schemas.microsoft.com/office/powerpoint/2010/main" val="4216334297"/>
      </p:ext>
    </p:extLst>
  </p:cSld>
  <p:clrMapOvr>
    <a:masterClrMapping/>
  </p:clrMapOvr>
  <p:transition spd="med"/>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9"/>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7" y="1527053"/>
            <a:ext cx="10099675" cy="933767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7"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6"/>
            <a:ext cx="1638299" cy="609600"/>
          </a:xfrm>
          <a:prstGeom prst="rect">
            <a:avLst/>
          </a:prstGeom>
        </p:spPr>
      </p:pic>
    </p:spTree>
    <p:extLst>
      <p:ext uri="{BB962C8B-B14F-4D97-AF65-F5344CB8AC3E}">
        <p14:creationId xmlns:p14="http://schemas.microsoft.com/office/powerpoint/2010/main" val="1357841958"/>
      </p:ext>
    </p:extLst>
  </p:cSld>
  <p:clrMapOvr>
    <a:masterClrMapping/>
  </p:clrMapOvr>
  <p:transition spd="med"/>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9"/>
            <a:ext cx="4956175" cy="4573590"/>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1" y="569915"/>
            <a:ext cx="4953003" cy="11431590"/>
          </a:xfrm>
        </p:spPr>
        <p:txBody>
          <a:bodyPr/>
          <a:lstStyle>
            <a:lvl1pPr defTabSz="1161042">
              <a:spcBef>
                <a:spcPts val="0"/>
              </a:spcBef>
              <a:defRPr>
                <a:solidFill>
                  <a:schemeClr val="tx1"/>
                </a:solidFill>
              </a:defRPr>
            </a:lvl1pPr>
            <a:lvl2pPr defTabSz="1161042">
              <a:spcBef>
                <a:spcPts val="0"/>
              </a:spcBef>
              <a:defRPr>
                <a:solidFill>
                  <a:schemeClr val="tx1"/>
                </a:solidFill>
              </a:defRPr>
            </a:lvl2pPr>
            <a:lvl3pPr defTabSz="1161042">
              <a:spcBef>
                <a:spcPts val="0"/>
              </a:spcBef>
              <a:defRPr>
                <a:solidFill>
                  <a:schemeClr val="tx1"/>
                </a:solidFill>
              </a:defRPr>
            </a:lvl3pPr>
            <a:lvl4pPr defTabSz="1161042">
              <a:spcBef>
                <a:spcPts val="0"/>
              </a:spcBef>
              <a:defRPr>
                <a:solidFill>
                  <a:schemeClr val="tx1"/>
                </a:solidFill>
              </a:defRPr>
            </a:lvl4pPr>
            <a:lvl5pPr defTabSz="116104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9" y="569915"/>
            <a:ext cx="4949826" cy="11431590"/>
          </a:xfrm>
        </p:spPr>
        <p:txBody>
          <a:bodyPr/>
          <a:lstStyle>
            <a:lvl1pPr defTabSz="1161042">
              <a:spcBef>
                <a:spcPts val="0"/>
              </a:spcBef>
              <a:defRPr>
                <a:solidFill>
                  <a:schemeClr val="tx1"/>
                </a:solidFill>
              </a:defRPr>
            </a:lvl1pPr>
            <a:lvl2pPr defTabSz="1161042">
              <a:spcBef>
                <a:spcPts val="0"/>
              </a:spcBef>
              <a:defRPr>
                <a:solidFill>
                  <a:schemeClr val="tx1"/>
                </a:solidFill>
              </a:defRPr>
            </a:lvl2pPr>
            <a:lvl3pPr defTabSz="1161042">
              <a:spcBef>
                <a:spcPts val="0"/>
              </a:spcBef>
              <a:defRPr>
                <a:solidFill>
                  <a:schemeClr val="tx1"/>
                </a:solidFill>
              </a:defRPr>
            </a:lvl3pPr>
            <a:lvl4pPr defTabSz="1161042">
              <a:spcBef>
                <a:spcPts val="0"/>
              </a:spcBef>
              <a:defRPr>
                <a:solidFill>
                  <a:schemeClr val="tx1"/>
                </a:solidFill>
              </a:defRPr>
            </a:lvl4pPr>
            <a:lvl5pPr defTabSz="116104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1819157427"/>
      </p:ext>
    </p:extLst>
  </p:cSld>
  <p:clrMapOvr>
    <a:masterClrMapping/>
  </p:clrMapOvr>
  <p:transition spd="med"/>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037947628"/>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30626166"/>
      </p:ext>
    </p:extLst>
  </p:cSld>
  <p:clrMapOvr>
    <a:masterClrMapping/>
  </p:clrMapOvr>
  <p:transition spd="med"/>
</p:sldLayout>
</file>

<file path=ppt/slideLayouts/slideLayout229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9"/>
            <a:ext cx="17141826"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049943368"/>
      </p:ext>
    </p:extLst>
  </p:cSld>
  <p:clrMapOvr>
    <a:masterClrMapping/>
  </p:clrMapOvr>
  <p:transition spd="med"/>
</p:sldLayout>
</file>

<file path=ppt/slideLayouts/slideLayout229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9909176"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7" y="448058"/>
            <a:ext cx="11042076" cy="8574088"/>
          </a:xfrm>
        </p:spPr>
        <p:txBody>
          <a:bodyPr/>
          <a:lstStyle>
            <a:lvl1pPr>
              <a:lnSpc>
                <a:spcPct val="100000"/>
              </a:lnSpc>
              <a:spcBef>
                <a:spcPts val="0"/>
              </a:spcBef>
              <a:defRPr sz="6398">
                <a:solidFill>
                  <a:schemeClr val="tx2"/>
                </a:solidFill>
              </a:defRPr>
            </a:lvl1pPr>
            <a:lvl2pPr marL="585092" indent="-585092">
              <a:lnSpc>
                <a:spcPct val="100000"/>
              </a:lnSpc>
              <a:spcBef>
                <a:spcPts val="0"/>
              </a:spcBef>
              <a:defRPr sz="6398">
                <a:solidFill>
                  <a:schemeClr val="tx2"/>
                </a:solidFill>
              </a:defRPr>
            </a:lvl2pPr>
            <a:lvl3pPr marL="1097048" indent="-585092">
              <a:lnSpc>
                <a:spcPct val="100000"/>
              </a:lnSpc>
              <a:spcBef>
                <a:spcPts val="0"/>
              </a:spcBef>
              <a:defRPr sz="6398">
                <a:solidFill>
                  <a:schemeClr val="tx2"/>
                </a:solidFill>
              </a:defRPr>
            </a:lvl3pPr>
            <a:lvl4pPr marL="1755274">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933615592"/>
      </p:ext>
    </p:extLst>
  </p:cSld>
  <p:clrMapOvr>
    <a:masterClrMapping/>
  </p:clrMapOvr>
  <p:transition spd="med"/>
</p:sldLayout>
</file>

<file path=ppt/slideLayouts/slideLayout229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538301333"/>
      </p:ext>
    </p:extLst>
  </p:cSld>
  <p:clrMapOvr>
    <a:masterClrMapping/>
  </p:clrMapOvr>
  <p:transition spd="med"/>
</p:sldLayout>
</file>

<file path=ppt/slideLayouts/slideLayout229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8"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6" y="576074"/>
            <a:ext cx="7623174" cy="6288088"/>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838584854"/>
      </p:ext>
    </p:extLst>
  </p:cSld>
  <p:clrMapOvr>
    <a:masterClrMapping/>
  </p:clrMapOvr>
  <p:transition spd="med"/>
</p:sldLayout>
</file>

<file path=ppt/slideLayouts/slideLayout229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426487"/>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7" y="429657"/>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44" indent="-146274">
              <a:lnSpc>
                <a:spcPct val="120000"/>
              </a:lnSpc>
              <a:spcBef>
                <a:spcPts val="0"/>
              </a:spcBef>
              <a:defRPr sz="1600" b="0" i="0">
                <a:solidFill>
                  <a:schemeClr val="tx1"/>
                </a:solidFill>
                <a:latin typeface="IBM Plex Sans" panose="020B0503050203000203" pitchFamily="34" charset="0"/>
              </a:defRPr>
            </a:lvl3pPr>
            <a:lvl4pPr marL="438818"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1" y="2334661"/>
            <a:ext cx="4953003"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5"/>
            <a:ext cx="4953003"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083939285"/>
      </p:ext>
    </p:extLst>
  </p:cSld>
  <p:clrMapOvr>
    <a:masterClrMapping/>
  </p:clrMapOvr>
  <p:transition spd="med"/>
</p:sldLayout>
</file>

<file path=ppt/slideLayouts/slideLayout229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7"/>
            <a:ext cx="11049000" cy="5335590"/>
          </a:xfrm>
        </p:spPr>
        <p:txBody>
          <a:bodyPr/>
          <a:lstStyle>
            <a:lvl1pPr>
              <a:lnSpc>
                <a:spcPct val="100000"/>
              </a:lnSpc>
              <a:spcBef>
                <a:spcPts val="0"/>
              </a:spcBef>
              <a:defRPr sz="8598">
                <a:solidFill>
                  <a:schemeClr val="tx1"/>
                </a:solidFill>
              </a:defRPr>
            </a:lvl1pPr>
            <a:lvl2pPr marL="786218" indent="-786218">
              <a:lnSpc>
                <a:spcPct val="100000"/>
              </a:lnSpc>
              <a:spcBef>
                <a:spcPts val="0"/>
              </a:spcBef>
              <a:defRPr sz="8598">
                <a:solidFill>
                  <a:schemeClr val="tx1"/>
                </a:solidFill>
              </a:defRPr>
            </a:lvl2pPr>
            <a:lvl3pPr marL="1499298" indent="-786218">
              <a:lnSpc>
                <a:spcPct val="100000"/>
              </a:lnSpc>
              <a:spcBef>
                <a:spcPts val="0"/>
              </a:spcBef>
              <a:defRPr sz="8598">
                <a:solidFill>
                  <a:schemeClr val="tx1"/>
                </a:solidFill>
              </a:defRPr>
            </a:lvl3pPr>
            <a:lvl4pPr marL="2285514" indent="-786218">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18" indent="-786218">
              <a:lnSpc>
                <a:spcPct val="100000"/>
              </a:lnSpc>
              <a:spcBef>
                <a:spcPts val="0"/>
              </a:spcBef>
              <a:defRPr sz="8598">
                <a:solidFill>
                  <a:schemeClr val="tx1"/>
                </a:solidFill>
              </a:defRPr>
            </a:lvl2pPr>
            <a:lvl3pPr marL="1499298" indent="-786218">
              <a:lnSpc>
                <a:spcPct val="100000"/>
              </a:lnSpc>
              <a:spcBef>
                <a:spcPts val="0"/>
              </a:spcBef>
              <a:defRPr sz="8598">
                <a:solidFill>
                  <a:schemeClr val="tx1"/>
                </a:solidFill>
              </a:defRPr>
            </a:lvl3pPr>
            <a:lvl4pPr marL="2285514" indent="-786218">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584066502"/>
      </p:ext>
    </p:extLst>
  </p:cSld>
  <p:clrMapOvr>
    <a:masterClrMapping/>
  </p:clrMapOvr>
  <p:transition spd="med"/>
</p:sldLayout>
</file>

<file path=ppt/slideLayouts/slideLayout229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7"/>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41"/>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945032925"/>
      </p:ext>
    </p:extLst>
  </p:cSld>
  <p:clrMapOvr>
    <a:masterClrMapping/>
  </p:clrMapOvr>
  <p:transition spd="med"/>
</p:sldLayout>
</file>

<file path=ppt/slideLayouts/slideLayout229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462561006"/>
      </p:ext>
    </p:extLst>
  </p:cSld>
  <p:clrMapOvr>
    <a:masterClrMapping/>
  </p:clrMapOvr>
  <p:transition spd="med"/>
</p:sldLayout>
</file>

<file path=ppt/slideLayouts/slideLayout229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3"/>
            <a:ext cx="4956175" cy="152559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540093078"/>
      </p:ext>
    </p:extLst>
  </p:cSld>
  <p:clrMapOvr>
    <a:masterClrMapping/>
  </p:clrMapOvr>
  <p:transition spd="med"/>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3"/>
            <a:ext cx="4956175"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1" y="576073"/>
            <a:ext cx="4953003"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42"/>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71205083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5202"/>
            <a:ext cx="17141824" cy="8191501"/>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250864121"/>
      </p:ext>
    </p:extLst>
  </p:cSld>
  <p:clrMapOvr>
    <a:masterClrMapping/>
  </p:clrMapOvr>
  <p:transition spd="med"/>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6"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6"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1"/>
            <a:ext cx="4942121" cy="8572502"/>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6" y="3429001"/>
            <a:ext cx="4952999" cy="8572502"/>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7"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Data and AI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6289158"/>
      </p:ext>
    </p:extLst>
  </p:cSld>
  <p:clrMapOvr>
    <a:masterClrMapping/>
  </p:clrMapOvr>
  <p:transition spd="med"/>
</p:sldLayout>
</file>

<file path=ppt/slideLayouts/slideLayout230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78" indent="-255978">
              <a:spcBef>
                <a:spcPts val="0"/>
              </a:spcBef>
              <a:defRPr sz="2800" b="0" i="0">
                <a:solidFill>
                  <a:schemeClr val="tx1"/>
                </a:solidFill>
                <a:latin typeface="IBM Plex Sans Light" panose="020B0403050203000203" pitchFamily="34" charset="0"/>
              </a:defRPr>
            </a:lvl2pPr>
            <a:lvl3pPr marL="511956" indent="-255978">
              <a:spcBef>
                <a:spcPts val="0"/>
              </a:spcBef>
              <a:defRPr sz="2800" b="0" i="0">
                <a:solidFill>
                  <a:schemeClr val="tx1"/>
                </a:solidFill>
                <a:latin typeface="IBM Plex Sans Light" panose="020B0403050203000203" pitchFamily="34" charset="0"/>
              </a:defRPr>
            </a:lvl3pPr>
            <a:lvl4pPr marL="767932" indent="-25597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7"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78" indent="-255978">
              <a:spcBef>
                <a:spcPts val="0"/>
              </a:spcBef>
              <a:defRPr sz="2800" b="0" i="0">
                <a:solidFill>
                  <a:schemeClr val="tx1"/>
                </a:solidFill>
                <a:latin typeface="IBM Plex Sans Light" panose="020B0403050203000203" pitchFamily="34" charset="0"/>
              </a:defRPr>
            </a:lvl2pPr>
            <a:lvl3pPr marL="511956" indent="-255978">
              <a:spcBef>
                <a:spcPts val="0"/>
              </a:spcBef>
              <a:defRPr sz="2800" b="0" i="0">
                <a:solidFill>
                  <a:schemeClr val="tx1"/>
                </a:solidFill>
                <a:latin typeface="IBM Plex Sans Light" panose="020B0403050203000203" pitchFamily="34" charset="0"/>
              </a:defRPr>
            </a:lvl3pPr>
            <a:lvl4pPr marL="767932" indent="-25597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3945450"/>
      </p:ext>
    </p:extLst>
  </p:cSld>
  <p:clrMapOvr>
    <a:masterClrMapping/>
  </p:clrMapOvr>
  <p:transition spd="med"/>
</p:sldLayout>
</file>

<file path=ppt/slideLayouts/slideLayout2302.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5"/>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0"/>
            <a:ext cx="11050589"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4" y="12084742"/>
            <a:ext cx="4937889" cy="1143000"/>
          </a:xfrm>
        </p:spPr>
        <p:txBody>
          <a:bodyPr anchor="b"/>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5" y="12526962"/>
            <a:ext cx="1638301" cy="609600"/>
          </a:xfrm>
          <a:prstGeom prst="rect">
            <a:avLst/>
          </a:prstGeom>
        </p:spPr>
      </p:pic>
    </p:spTree>
    <p:extLst>
      <p:ext uri="{BB962C8B-B14F-4D97-AF65-F5344CB8AC3E}">
        <p14:creationId xmlns:p14="http://schemas.microsoft.com/office/powerpoint/2010/main" val="173858208"/>
      </p:ext>
    </p:extLst>
  </p:cSld>
  <p:clrMapOvr>
    <a:masterClrMapping/>
  </p:clrMapOvr>
  <p:transition spd="med"/>
</p:sldLayout>
</file>

<file path=ppt/slideLayouts/slideLayout2303.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5"/>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38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3"/>
            <a:ext cx="11050589" cy="4573586"/>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8" y="12088370"/>
            <a:ext cx="4937889" cy="1143000"/>
          </a:xfrm>
        </p:spPr>
        <p:txBody>
          <a:bodyPr anchor="b"/>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4" y="12084742"/>
            <a:ext cx="4937889" cy="1143000"/>
          </a:xfrm>
        </p:spPr>
        <p:txBody>
          <a:bodyPr anchor="b"/>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5" y="12526962"/>
            <a:ext cx="1638301" cy="609600"/>
          </a:xfrm>
          <a:prstGeom prst="rect">
            <a:avLst/>
          </a:prstGeom>
        </p:spPr>
      </p:pic>
    </p:spTree>
    <p:extLst>
      <p:ext uri="{BB962C8B-B14F-4D97-AF65-F5344CB8AC3E}">
        <p14:creationId xmlns:p14="http://schemas.microsoft.com/office/powerpoint/2010/main" val="2848857058"/>
      </p:ext>
    </p:extLst>
  </p:cSld>
  <p:clrMapOvr>
    <a:masterClrMapping/>
  </p:clrMapOvr>
  <p:transition spd="med"/>
</p:sldLayout>
</file>

<file path=ppt/slideLayouts/slideLayout2304.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3"/>
            <a:ext cx="11050589" cy="4573586"/>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5" y="12526962"/>
            <a:ext cx="1638301" cy="609600"/>
          </a:xfrm>
          <a:prstGeom prst="rect">
            <a:avLst/>
          </a:prstGeom>
        </p:spPr>
      </p:pic>
    </p:spTree>
    <p:extLst>
      <p:ext uri="{BB962C8B-B14F-4D97-AF65-F5344CB8AC3E}">
        <p14:creationId xmlns:p14="http://schemas.microsoft.com/office/powerpoint/2010/main" val="85562106"/>
      </p:ext>
    </p:extLst>
  </p:cSld>
  <p:clrMapOvr>
    <a:masterClrMapping/>
  </p:clrMapOvr>
  <p:transition spd="med"/>
</p:sldLayout>
</file>

<file path=ppt/slideLayouts/slideLayout2305.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53"/>
            <a:ext cx="11050589" cy="4573586"/>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8"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5" y="12526962"/>
            <a:ext cx="1638301" cy="609600"/>
          </a:xfrm>
          <a:prstGeom prst="rect">
            <a:avLst/>
          </a:prstGeom>
        </p:spPr>
      </p:pic>
    </p:spTree>
    <p:extLst>
      <p:ext uri="{BB962C8B-B14F-4D97-AF65-F5344CB8AC3E}">
        <p14:creationId xmlns:p14="http://schemas.microsoft.com/office/powerpoint/2010/main" val="3557770254"/>
      </p:ext>
    </p:extLst>
  </p:cSld>
  <p:clrMapOvr>
    <a:masterClrMapping/>
  </p:clrMapOvr>
  <p:transition spd="med"/>
</p:sldLayout>
</file>

<file path=ppt/slideLayouts/slideLayout2306.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6" y="384048"/>
            <a:ext cx="10101073"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3" y="12526962"/>
            <a:ext cx="1638301" cy="609600"/>
          </a:xfrm>
          <a:prstGeom prst="rect">
            <a:avLst/>
          </a:prstGeom>
        </p:spPr>
      </p:pic>
    </p:spTree>
    <p:extLst>
      <p:ext uri="{BB962C8B-B14F-4D97-AF65-F5344CB8AC3E}">
        <p14:creationId xmlns:p14="http://schemas.microsoft.com/office/powerpoint/2010/main" val="2140141148"/>
      </p:ext>
    </p:extLst>
  </p:cSld>
  <p:clrMapOvr>
    <a:masterClrMapping/>
  </p:clrMapOvr>
  <p:transition spd="med"/>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7" y="1527049"/>
            <a:ext cx="10099675" cy="9337674"/>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7"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3" y="12526962"/>
            <a:ext cx="1638301" cy="609600"/>
          </a:xfrm>
          <a:prstGeom prst="rect">
            <a:avLst/>
          </a:prstGeom>
        </p:spPr>
      </p:pic>
    </p:spTree>
    <p:extLst>
      <p:ext uri="{BB962C8B-B14F-4D97-AF65-F5344CB8AC3E}">
        <p14:creationId xmlns:p14="http://schemas.microsoft.com/office/powerpoint/2010/main" val="639811226"/>
      </p:ext>
    </p:extLst>
  </p:cSld>
  <p:clrMapOvr>
    <a:masterClrMapping/>
  </p:clrMapOvr>
  <p:transition spd="med"/>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3"/>
            <a:ext cx="4956175" cy="4573586"/>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3" y="569919"/>
            <a:ext cx="4952999" cy="11431586"/>
          </a:xfrm>
        </p:spPr>
        <p:txBody>
          <a:bodyPr/>
          <a:lstStyle>
            <a:lvl1pPr defTabSz="1161274">
              <a:spcBef>
                <a:spcPts val="0"/>
              </a:spcBef>
              <a:defRPr>
                <a:solidFill>
                  <a:schemeClr val="tx1"/>
                </a:solidFill>
              </a:defRPr>
            </a:lvl1pPr>
            <a:lvl2pPr defTabSz="1161274">
              <a:spcBef>
                <a:spcPts val="0"/>
              </a:spcBef>
              <a:defRPr>
                <a:solidFill>
                  <a:schemeClr val="tx1"/>
                </a:solidFill>
              </a:defRPr>
            </a:lvl2pPr>
            <a:lvl3pPr defTabSz="1161274">
              <a:spcBef>
                <a:spcPts val="0"/>
              </a:spcBef>
              <a:defRPr>
                <a:solidFill>
                  <a:schemeClr val="tx1"/>
                </a:solidFill>
              </a:defRPr>
            </a:lvl3pPr>
            <a:lvl4pPr defTabSz="1161274">
              <a:spcBef>
                <a:spcPts val="0"/>
              </a:spcBef>
              <a:defRPr>
                <a:solidFill>
                  <a:schemeClr val="tx1"/>
                </a:solidFill>
              </a:defRPr>
            </a:lvl4pPr>
            <a:lvl5pPr defTabSz="116127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9" y="569919"/>
            <a:ext cx="4949826" cy="11431586"/>
          </a:xfrm>
        </p:spPr>
        <p:txBody>
          <a:bodyPr/>
          <a:lstStyle>
            <a:lvl1pPr defTabSz="1161274">
              <a:spcBef>
                <a:spcPts val="0"/>
              </a:spcBef>
              <a:defRPr>
                <a:solidFill>
                  <a:schemeClr val="tx1"/>
                </a:solidFill>
              </a:defRPr>
            </a:lvl1pPr>
            <a:lvl2pPr defTabSz="1161274">
              <a:spcBef>
                <a:spcPts val="0"/>
              </a:spcBef>
              <a:defRPr>
                <a:solidFill>
                  <a:schemeClr val="tx1"/>
                </a:solidFill>
              </a:defRPr>
            </a:lvl2pPr>
            <a:lvl3pPr defTabSz="1161274">
              <a:spcBef>
                <a:spcPts val="0"/>
              </a:spcBef>
              <a:defRPr>
                <a:solidFill>
                  <a:schemeClr val="tx1"/>
                </a:solidFill>
              </a:defRPr>
            </a:lvl3pPr>
            <a:lvl4pPr defTabSz="1161274">
              <a:spcBef>
                <a:spcPts val="0"/>
              </a:spcBef>
              <a:defRPr>
                <a:solidFill>
                  <a:schemeClr val="tx1"/>
                </a:solidFill>
              </a:defRPr>
            </a:lvl4pPr>
            <a:lvl5pPr defTabSz="116127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4111763997"/>
      </p:ext>
    </p:extLst>
  </p:cSld>
  <p:clrMapOvr>
    <a:masterClrMapping/>
  </p:clrMapOvr>
  <p:transition spd="med"/>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8" y="384048"/>
            <a:ext cx="11050589"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186858792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0" y="384051"/>
            <a:ext cx="11075383" cy="8574085"/>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547440"/>
      </p:ext>
    </p:extLst>
  </p:cSld>
  <p:clrMapOvr>
    <a:masterClrMapping/>
  </p:clrMapOvr>
  <p:transition spd="med"/>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9"/>
            <a:ext cx="17141824" cy="8191502"/>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4226140234"/>
      </p:ext>
    </p:extLst>
  </p:cSld>
  <p:clrMapOvr>
    <a:masterClrMapping/>
  </p:clrMapOvr>
  <p:transition spd="med"/>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9909176"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400">
                <a:solidFill>
                  <a:schemeClr val="tx2"/>
                </a:solidFill>
              </a:defRPr>
            </a:lvl1pPr>
            <a:lvl2pPr marL="585210" indent="-585210">
              <a:lnSpc>
                <a:spcPct val="100000"/>
              </a:lnSpc>
              <a:spcBef>
                <a:spcPts val="0"/>
              </a:spcBef>
              <a:defRPr sz="6400">
                <a:solidFill>
                  <a:schemeClr val="tx2"/>
                </a:solidFill>
              </a:defRPr>
            </a:lvl2pPr>
            <a:lvl3pPr marL="1097266" indent="-585210">
              <a:lnSpc>
                <a:spcPct val="100000"/>
              </a:lnSpc>
              <a:spcBef>
                <a:spcPts val="0"/>
              </a:spcBef>
              <a:defRPr sz="6400">
                <a:solidFill>
                  <a:schemeClr val="tx2"/>
                </a:solidFill>
              </a:defRPr>
            </a:lvl3pPr>
            <a:lvl4pPr marL="1755626">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282138502"/>
      </p:ext>
    </p:extLst>
  </p:cSld>
  <p:clrMapOvr>
    <a:masterClrMapping/>
  </p:clrMapOvr>
  <p:transition spd="med"/>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3530839794"/>
      </p:ext>
    </p:extLst>
  </p:cSld>
  <p:clrMapOvr>
    <a:masterClrMapping/>
  </p:clrMapOvr>
  <p:transition spd="med"/>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8" y="9299449"/>
            <a:ext cx="11050589" cy="3543302"/>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4"/>
            <a:ext cx="7623174" cy="6288088"/>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605031004"/>
      </p:ext>
    </p:extLst>
  </p:cSld>
  <p:clrMapOvr>
    <a:masterClrMapping/>
  </p:clrMapOvr>
  <p:transition spd="med"/>
</p:sldLayout>
</file>

<file path=ppt/slideLayouts/slideLayout2314.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426485"/>
            <a:ext cx="4949826" cy="1906590"/>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7" y="429653"/>
            <a:ext cx="4949826" cy="1903414"/>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6" indent="-146304">
              <a:lnSpc>
                <a:spcPct val="120000"/>
              </a:lnSpc>
              <a:spcBef>
                <a:spcPts val="0"/>
              </a:spcBef>
              <a:defRPr sz="1600" b="0" i="0">
                <a:solidFill>
                  <a:schemeClr val="tx1"/>
                </a:solidFill>
                <a:latin typeface="IBM Plex Sans" panose="020B0503050203000203" pitchFamily="34" charset="0"/>
              </a:defRPr>
            </a:lvl3pPr>
            <a:lvl4pPr marL="438906"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3" y="2334659"/>
            <a:ext cx="4952999"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6" y="2333071"/>
            <a:ext cx="4952999"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686774015"/>
      </p:ext>
    </p:extLst>
  </p:cSld>
  <p:clrMapOvr>
    <a:masterClrMapping/>
  </p:clrMapOvr>
  <p:transition spd="med"/>
</p:sldLayout>
</file>

<file path=ppt/slideLayouts/slideLayout2315.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41"/>
            <a:ext cx="11049000" cy="5335586"/>
          </a:xfrm>
        </p:spPr>
        <p:txBody>
          <a:bodyPr/>
          <a:lstStyle>
            <a:lvl1pPr>
              <a:lnSpc>
                <a:spcPct val="100000"/>
              </a:lnSpc>
              <a:spcBef>
                <a:spcPts val="0"/>
              </a:spcBef>
              <a:defRPr sz="8600">
                <a:solidFill>
                  <a:schemeClr val="tx1"/>
                </a:solidFill>
              </a:defRPr>
            </a:lvl1pPr>
            <a:lvl2pPr marL="786376" indent="-786376">
              <a:lnSpc>
                <a:spcPct val="100000"/>
              </a:lnSpc>
              <a:spcBef>
                <a:spcPts val="0"/>
              </a:spcBef>
              <a:defRPr sz="8600">
                <a:solidFill>
                  <a:schemeClr val="tx1"/>
                </a:solidFill>
              </a:defRPr>
            </a:lvl2pPr>
            <a:lvl3pPr marL="1499598" indent="-786376">
              <a:lnSpc>
                <a:spcPct val="100000"/>
              </a:lnSpc>
              <a:spcBef>
                <a:spcPts val="0"/>
              </a:spcBef>
              <a:defRPr sz="8600">
                <a:solidFill>
                  <a:schemeClr val="tx1"/>
                </a:solidFill>
              </a:defRPr>
            </a:lvl3pPr>
            <a:lvl4pPr marL="2285972" indent="-786376">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600">
                <a:solidFill>
                  <a:schemeClr val="tx1"/>
                </a:solidFill>
              </a:defRPr>
            </a:lvl1pPr>
            <a:lvl2pPr marL="786376" indent="-786376">
              <a:lnSpc>
                <a:spcPct val="100000"/>
              </a:lnSpc>
              <a:spcBef>
                <a:spcPts val="0"/>
              </a:spcBef>
              <a:defRPr sz="8600">
                <a:solidFill>
                  <a:schemeClr val="tx1"/>
                </a:solidFill>
              </a:defRPr>
            </a:lvl2pPr>
            <a:lvl3pPr marL="1499598" indent="-786376">
              <a:lnSpc>
                <a:spcPct val="100000"/>
              </a:lnSpc>
              <a:spcBef>
                <a:spcPts val="0"/>
              </a:spcBef>
              <a:defRPr sz="8600">
                <a:solidFill>
                  <a:schemeClr val="tx1"/>
                </a:solidFill>
              </a:defRPr>
            </a:lvl3pPr>
            <a:lvl4pPr marL="2285972" indent="-786376">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889436492"/>
      </p:ext>
    </p:extLst>
  </p:cSld>
  <p:clrMapOvr>
    <a:masterClrMapping/>
  </p:clrMapOvr>
  <p:transition spd="med"/>
</p:sldLayout>
</file>

<file path=ppt/slideLayouts/slideLayout2316.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7"/>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41"/>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1467556179"/>
      </p:ext>
    </p:extLst>
  </p:cSld>
  <p:clrMapOvr>
    <a:masterClrMapping/>
  </p:clrMapOvr>
  <p:transition spd="med"/>
</p:sldLayout>
</file>

<file path=ppt/slideLayouts/slideLayout2317.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727252489"/>
      </p:ext>
    </p:extLst>
  </p:cSld>
  <p:clrMapOvr>
    <a:masterClrMapping/>
  </p:clrMapOvr>
  <p:transition spd="med"/>
</p:sldLayout>
</file>

<file path=ppt/slideLayouts/slideLayout2318.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7"/>
            <a:ext cx="4956175" cy="1525586"/>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7999"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2950998842"/>
      </p:ext>
    </p:extLst>
  </p:cSld>
  <p:clrMapOvr>
    <a:masterClrMapping/>
  </p:clrMapOvr>
  <p:transition spd="med"/>
</p:sldLayout>
</file>

<file path=ppt/slideLayouts/slideLayout2319.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7"/>
            <a:ext cx="4956175"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7"/>
            <a:ext cx="4952999"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7"/>
            <a:ext cx="4959350"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8"/>
            <a:ext cx="4956175" cy="381000"/>
          </a:xfrm>
        </p:spPr>
        <p:txBody>
          <a:bodyPr/>
          <a:lstStyle/>
          <a:p>
            <a:r>
              <a:rPr lang="en-US"/>
              <a:t>Data and AI / © 2023 IBM Corporation</a:t>
            </a:r>
            <a:endParaRPr lang="en-US" dirty="0"/>
          </a:p>
        </p:txBody>
      </p:sp>
    </p:spTree>
    <p:extLst>
      <p:ext uri="{BB962C8B-B14F-4D97-AF65-F5344CB8AC3E}">
        <p14:creationId xmlns:p14="http://schemas.microsoft.com/office/powerpoint/2010/main" val="9658913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49" cy="9717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958215672"/>
      </p:ext>
    </p:extLst>
  </p:cSld>
  <p:clrMapOvr>
    <a:masterClrMapping/>
  </p:clrMapOvr>
  <p:transition spd="med"/>
</p:sldLayout>
</file>

<file path=ppt/slideLayouts/slideLayout2320.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6"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6" y="3429001"/>
            <a:ext cx="4952999" cy="8572502"/>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Data and AI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0971278"/>
      </p:ext>
    </p:extLst>
  </p:cSld>
  <p:clrMapOvr>
    <a:masterClrMapping/>
  </p:clrMapOvr>
  <p:transition spd="med"/>
</p:sldLayout>
</file>

<file path=ppt/slideLayouts/slideLayout2321.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49"/>
            <a:ext cx="4949826" cy="1141414"/>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6028" indent="-256028">
              <a:spcBef>
                <a:spcPts val="0"/>
              </a:spcBef>
              <a:defRPr sz="2800" b="0" i="0">
                <a:solidFill>
                  <a:schemeClr val="tx1"/>
                </a:solidFill>
                <a:latin typeface="IBM Plex Sans Light" panose="020B0403050203000203" pitchFamily="34" charset="0"/>
              </a:defRPr>
            </a:lvl2pPr>
            <a:lvl3pPr marL="512056" indent="-256028">
              <a:spcBef>
                <a:spcPts val="0"/>
              </a:spcBef>
              <a:defRPr sz="2800" b="0" i="0">
                <a:solidFill>
                  <a:schemeClr val="tx1"/>
                </a:solidFill>
                <a:latin typeface="IBM Plex Sans Light" panose="020B0403050203000203" pitchFamily="34" charset="0"/>
              </a:defRPr>
            </a:lvl3pPr>
            <a:lvl4pPr marL="768088" indent="-2560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5"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6028" indent="-256028">
              <a:spcBef>
                <a:spcPts val="0"/>
              </a:spcBef>
              <a:defRPr sz="2800" b="0" i="0">
                <a:solidFill>
                  <a:schemeClr val="tx1"/>
                </a:solidFill>
                <a:latin typeface="IBM Plex Sans Light" panose="020B0403050203000203" pitchFamily="34" charset="0"/>
              </a:defRPr>
            </a:lvl2pPr>
            <a:lvl3pPr marL="512056" indent="-256028">
              <a:spcBef>
                <a:spcPts val="0"/>
              </a:spcBef>
              <a:defRPr sz="2800" b="0" i="0">
                <a:solidFill>
                  <a:schemeClr val="tx1"/>
                </a:solidFill>
                <a:latin typeface="IBM Plex Sans Light" panose="020B0403050203000203" pitchFamily="34" charset="0"/>
              </a:defRPr>
            </a:lvl3pPr>
            <a:lvl4pPr marL="768088" indent="-2560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29137177"/>
      </p:ext>
    </p:extLst>
  </p:cSld>
  <p:clrMapOvr>
    <a:masterClrMapping/>
  </p:clrMapOvr>
  <p:transition spd="med"/>
</p:sldLayout>
</file>

<file path=ppt/slideLayouts/slideLayout232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7" y="576077"/>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7"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5"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7216970"/>
      </p:ext>
    </p:extLst>
  </p:cSld>
  <p:clrMapOvr>
    <a:masterClrMapping/>
  </p:clrMapOvr>
  <p:transition spd="med"/>
</p:sldLayout>
</file>

<file path=ppt/slideLayouts/slideLayout232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80" y="384049"/>
            <a:ext cx="11045824"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1" y="576073"/>
            <a:ext cx="4953003" cy="11431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3"/>
            <a:ext cx="4953003" cy="11431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1206846"/>
      </p:ext>
    </p:extLst>
  </p:cSld>
  <p:clrMapOvr>
    <a:masterClrMapping/>
  </p:clrMapOvr>
  <p:transition spd="med"/>
</p:sldLayout>
</file>

<file path=ppt/slideLayouts/slideLayout232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3"/>
            <a:ext cx="4953003" cy="4573590"/>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1" y="569915"/>
            <a:ext cx="4953003" cy="11431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3" cy="11431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67801224"/>
      </p:ext>
    </p:extLst>
  </p:cSld>
  <p:clrMapOvr>
    <a:masterClrMapping/>
  </p:clrMapOvr>
  <p:transition spd="med"/>
</p:sldLayout>
</file>

<file path=ppt/slideLayouts/slideLayout232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49"/>
            <a:ext cx="11039475"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1" y="576073"/>
            <a:ext cx="4953003"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1"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36693144"/>
      </p:ext>
    </p:extLst>
  </p:cSld>
  <p:clrMapOvr>
    <a:masterClrMapping/>
  </p:clrMapOvr>
  <p:transition spd="med"/>
</p:sldLayout>
</file>

<file path=ppt/slideLayouts/slideLayout232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576073"/>
            <a:ext cx="4949826" cy="4573590"/>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1" y="576073"/>
            <a:ext cx="4953003"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90"/>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1"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2" indent="-182844">
              <a:lnSpc>
                <a:spcPct val="110000"/>
              </a:lnSpc>
              <a:spcBef>
                <a:spcPts val="0"/>
              </a:spcBef>
              <a:defRPr sz="2000" b="0" i="0">
                <a:solidFill>
                  <a:schemeClr val="tx1"/>
                </a:solidFill>
                <a:latin typeface="IBM Plex Sans" panose="020B0503050203000203" pitchFamily="34" charset="0"/>
              </a:defRPr>
            </a:lvl3pPr>
            <a:lvl4pPr marL="548524"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4631120"/>
      </p:ext>
    </p:extLst>
  </p:cSld>
  <p:clrMapOvr>
    <a:masterClrMapping/>
  </p:clrMapOvr>
  <p:transition spd="med"/>
</p:sldLayout>
</file>

<file path=ppt/slideLayouts/slideLayout232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51"/>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78" indent="-255978">
              <a:spcBef>
                <a:spcPts val="0"/>
              </a:spcBef>
              <a:defRPr sz="2800" b="0" i="0">
                <a:solidFill>
                  <a:schemeClr val="tx1"/>
                </a:solidFill>
                <a:latin typeface="IBM Plex Sans Light" panose="020B0403050203000203" pitchFamily="34" charset="0"/>
              </a:defRPr>
            </a:lvl2pPr>
            <a:lvl3pPr marL="511956" indent="-255978">
              <a:spcBef>
                <a:spcPts val="0"/>
              </a:spcBef>
              <a:defRPr sz="2800" b="0" i="0">
                <a:solidFill>
                  <a:schemeClr val="tx1"/>
                </a:solidFill>
                <a:latin typeface="IBM Plex Sans Light" panose="020B0403050203000203" pitchFamily="34" charset="0"/>
              </a:defRPr>
            </a:lvl3pPr>
            <a:lvl4pPr marL="767932" indent="-25597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2" indent="-182844">
              <a:spcBef>
                <a:spcPts val="0"/>
              </a:spcBef>
              <a:defRPr sz="2000" b="0" i="0">
                <a:solidFill>
                  <a:schemeClr val="tx1"/>
                </a:solidFill>
                <a:latin typeface="IBM Plex Sans" panose="020B0503050203000203" pitchFamily="34" charset="0"/>
              </a:defRPr>
            </a:lvl3pPr>
            <a:lvl4pPr marL="548524"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9"/>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Data and AI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2039849"/>
      </p:ext>
    </p:extLst>
  </p:cSld>
  <p:clrMapOvr>
    <a:masterClrMapping/>
  </p:clrMapOvr>
  <p:transition spd="med"/>
</p:sldLayout>
</file>

<file path=ppt/slideLayouts/slideLayout232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8" y="2478024"/>
            <a:ext cx="6670674" cy="3048000"/>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69" y="8385048"/>
            <a:ext cx="6670676" cy="3048000"/>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52" indent="-402252">
              <a:lnSpc>
                <a:spcPct val="100000"/>
              </a:lnSpc>
              <a:spcBef>
                <a:spcPts val="0"/>
              </a:spcBef>
              <a:defRPr sz="4400">
                <a:solidFill>
                  <a:schemeClr val="tx1"/>
                </a:solidFill>
              </a:defRPr>
            </a:lvl2pPr>
            <a:lvl3pPr marL="804502" indent="-402252">
              <a:lnSpc>
                <a:spcPct val="100000"/>
              </a:lnSpc>
              <a:spcBef>
                <a:spcPts val="0"/>
              </a:spcBef>
              <a:defRPr sz="4400">
                <a:solidFill>
                  <a:schemeClr val="tx1"/>
                </a:solidFill>
              </a:defRPr>
            </a:lvl3pPr>
            <a:lvl4pPr marL="1115330" indent="-40225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Data and AI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53633124"/>
      </p:ext>
    </p:extLst>
  </p:cSld>
  <p:clrMapOvr>
    <a:masterClrMapping/>
  </p:clrMapOvr>
  <p:transition spd="med"/>
</p:sldLayout>
</file>

<file path=ppt/slideLayouts/slideLayout232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1"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Data and AI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2898454"/>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0"/>
            <a:ext cx="11050588"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1"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6"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0323532"/>
      </p:ext>
    </p:extLst>
  </p:cSld>
  <p:clrMapOvr>
    <a:masterClrMapping/>
  </p:clrMapOvr>
  <p:transition spd="med"/>
</p:sldLayout>
</file>

<file path=ppt/slideLayouts/slideLayout233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80" y="1527050"/>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1" y="569914"/>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1"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Data and AI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7783589"/>
      </p:ext>
    </p:extLst>
  </p:cSld>
  <p:clrMapOvr>
    <a:masterClrMapping/>
  </p:clrMapOvr>
  <p:transition spd="med"/>
</p:sldLayout>
</file>

<file path=ppt/slideLayouts/slideLayout233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76073"/>
            <a:ext cx="4956175" cy="4573590"/>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72850723"/>
      </p:ext>
    </p:extLst>
  </p:cSld>
  <p:clrMapOvr>
    <a:masterClrMapping/>
  </p:clrMapOvr>
  <p:transition spd="med"/>
</p:sldLayout>
</file>

<file path=ppt/slideLayouts/slideLayout233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8" y="384049"/>
            <a:ext cx="11050589"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5"/>
            <a:ext cx="4949826" cy="5344918"/>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22371614"/>
      </p:ext>
    </p:extLst>
  </p:cSld>
  <p:clrMapOvr>
    <a:masterClrMapping/>
  </p:clrMapOvr>
  <p:transition spd="med"/>
</p:sldLayout>
</file>

<file path=ppt/slideLayouts/slideLayout233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1"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1"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5"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6"/>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78" indent="-255978">
              <a:lnSpc>
                <a:spcPct val="110000"/>
              </a:lnSpc>
              <a:spcBef>
                <a:spcPts val="0"/>
              </a:spcBef>
              <a:defRPr sz="2800" b="0" i="0">
                <a:solidFill>
                  <a:schemeClr val="tx1"/>
                </a:solidFill>
                <a:latin typeface="IBM Plex Sans Light" panose="020B0403050203000203" pitchFamily="34" charset="0"/>
              </a:defRPr>
            </a:lvl2pPr>
            <a:lvl3pPr marL="511956" indent="-255978">
              <a:lnSpc>
                <a:spcPct val="110000"/>
              </a:lnSpc>
              <a:spcBef>
                <a:spcPts val="0"/>
              </a:spcBef>
              <a:defRPr sz="2800" b="0" i="0">
                <a:solidFill>
                  <a:schemeClr val="tx1"/>
                </a:solidFill>
                <a:latin typeface="IBM Plex Sans Light" panose="020B0403050203000203" pitchFamily="34" charset="0"/>
              </a:defRPr>
            </a:lvl3pPr>
            <a:lvl4pPr marL="767932" indent="-25597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Data and AI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6869382"/>
      </p:ext>
    </p:extLst>
  </p:cSld>
  <p:clrMapOvr>
    <a:masterClrMapping/>
  </p:clrMapOvr>
  <p:transition spd="med"/>
</p:sldLayout>
</file>

<file path=ppt/slideLayouts/slideLayout233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6"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2"/>
            <a:ext cx="4953003" cy="3810000"/>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2"/>
            <a:ext cx="4953003" cy="3810000"/>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3"/>
            <a:ext cx="4951413" cy="3792682"/>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2"/>
            <a:ext cx="4953003" cy="3810000"/>
          </a:xfrm>
        </p:spPr>
        <p:txBody>
          <a:bodyPr/>
          <a:lstStyle>
            <a:lvl1pPr>
              <a:lnSpc>
                <a:spcPct val="110000"/>
              </a:lnSpc>
              <a:spcBef>
                <a:spcPts val="0"/>
              </a:spcBef>
              <a:defRPr sz="2400">
                <a:solidFill>
                  <a:schemeClr val="tx1"/>
                </a:solidFill>
              </a:defRPr>
            </a:lvl1pPr>
            <a:lvl2pPr marL="219410" indent="-219410">
              <a:lnSpc>
                <a:spcPct val="110000"/>
              </a:lnSpc>
              <a:spcBef>
                <a:spcPts val="0"/>
              </a:spcBef>
              <a:defRPr sz="2400">
                <a:solidFill>
                  <a:schemeClr val="tx1"/>
                </a:solidFill>
              </a:defRPr>
            </a:lvl2pPr>
            <a:lvl3pPr marL="438818" indent="-219410">
              <a:lnSpc>
                <a:spcPct val="110000"/>
              </a:lnSpc>
              <a:spcBef>
                <a:spcPts val="0"/>
              </a:spcBef>
              <a:defRPr sz="2400">
                <a:solidFill>
                  <a:schemeClr val="tx1"/>
                </a:solidFill>
              </a:defRPr>
            </a:lvl3pPr>
            <a:lvl4pPr marL="658228" indent="-21941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3" y="576073"/>
            <a:ext cx="402338"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7" y="576073"/>
            <a:ext cx="402338"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7" y="576073"/>
            <a:ext cx="402338"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3" y="6694633"/>
            <a:ext cx="402338"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7" y="6694633"/>
            <a:ext cx="402338"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7" y="6694633"/>
            <a:ext cx="402338"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Data and AI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7"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1604281"/>
      </p:ext>
    </p:extLst>
  </p:cSld>
  <p:clrMapOvr>
    <a:masterClrMapping/>
  </p:clrMapOvr>
  <p:transition spd="med"/>
</p:sldLayout>
</file>

<file path=ppt/slideLayouts/slideLayout233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1" y="576077"/>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7"/>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1"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81"/>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Data and AI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2"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7920206"/>
      </p:ext>
    </p:extLst>
  </p:cSld>
  <p:clrMapOvr>
    <a:masterClrMapping/>
  </p:clrMapOvr>
  <p:transition spd="med"/>
</p:sldLayout>
</file>

<file path=ppt/slideLayouts/slideLayout233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576075"/>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1" y="576077"/>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7"/>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1"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3"/>
            <a:ext cx="4953003" cy="4954590"/>
          </a:xfrm>
        </p:spPr>
        <p:txBody>
          <a:bodyPr/>
          <a:lstStyle>
            <a:lvl1pPr>
              <a:spcBef>
                <a:spcPts val="0"/>
              </a:spcBef>
              <a:defRPr sz="2800">
                <a:solidFill>
                  <a:schemeClr val="tx1"/>
                </a:solidFill>
              </a:defRPr>
            </a:lvl1pPr>
            <a:lvl2pPr marL="255978" indent="-255978">
              <a:spcBef>
                <a:spcPts val="0"/>
              </a:spcBef>
              <a:defRPr sz="2800">
                <a:solidFill>
                  <a:schemeClr val="tx1"/>
                </a:solidFill>
              </a:defRPr>
            </a:lvl2pPr>
            <a:lvl3pPr marL="511956" indent="-255978">
              <a:spcBef>
                <a:spcPts val="0"/>
              </a:spcBef>
              <a:defRPr sz="2800">
                <a:solidFill>
                  <a:schemeClr val="tx1"/>
                </a:solidFill>
              </a:defRPr>
            </a:lvl3pPr>
            <a:lvl4pPr marL="767932" indent="-25597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Data and AI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2"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58203275"/>
      </p:ext>
    </p:extLst>
  </p:cSld>
  <p:clrMapOvr>
    <a:masterClrMapping/>
  </p:clrMapOvr>
  <p:transition spd="med"/>
</p:sldLayout>
</file>

<file path=ppt/slideLayouts/slideLayout233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1"/>
            <a:ext cx="4956175" cy="8572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Data and AI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9"/>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32267516"/>
      </p:ext>
    </p:extLst>
  </p:cSld>
  <p:clrMapOvr>
    <a:masterClrMapping/>
  </p:clrMapOvr>
  <p:transition spd="med"/>
</p:sldLayout>
</file>

<file path=ppt/slideLayouts/slideLayout233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5"/>
            <a:ext cx="273618"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Data and AI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6" y="3429001"/>
            <a:ext cx="4956175" cy="8572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90166350"/>
      </p:ext>
    </p:extLst>
  </p:cSld>
  <p:clrMapOvr>
    <a:masterClrMapping/>
  </p:clrMapOvr>
  <p:transition spd="med"/>
</p:sldLayout>
</file>

<file path=ppt/slideLayouts/slideLayout233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5"/>
            <a:ext cx="273618"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1"/>
            <a:ext cx="4956175" cy="8572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Data and AI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5"/>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8436374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385202"/>
            <a:ext cx="4949826" cy="1906589"/>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385200"/>
            <a:ext cx="4949826"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1"/>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00000"/>
              </a:lnSpc>
              <a:spcBef>
                <a:spcPts val="0"/>
              </a:spcBef>
              <a:defRPr sz="1600" b="0" i="0">
                <a:solidFill>
                  <a:schemeClr val="tx1"/>
                </a:solidFill>
                <a:latin typeface="IBM Plex Sans Light" panose="020B0403050203000203" pitchFamily="34" charset="0"/>
              </a:defRPr>
            </a:lvl2pPr>
            <a:lvl3pPr marL="292612" indent="-146306">
              <a:lnSpc>
                <a:spcPct val="100000"/>
              </a:lnSpc>
              <a:spcBef>
                <a:spcPts val="0"/>
              </a:spcBef>
              <a:defRPr sz="1600" b="0" i="0">
                <a:solidFill>
                  <a:schemeClr val="tx1"/>
                </a:solidFill>
                <a:latin typeface="IBM Plex Sans Light" panose="020B0403050203000203" pitchFamily="34" charset="0"/>
              </a:defRPr>
            </a:lvl3pPr>
            <a:lvl4pPr marL="438917" indent="-14630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508262275"/>
      </p:ext>
    </p:extLst>
  </p:cSld>
  <p:clrMapOvr>
    <a:masterClrMapping/>
  </p:clrMapOvr>
  <p:transition spd="med"/>
</p:sldLayout>
</file>

<file path=ppt/slideLayouts/slideLayout2340.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8" y="384053"/>
            <a:ext cx="11045824" cy="457358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76077"/>
            <a:ext cx="4952999" cy="11431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6" y="576077"/>
            <a:ext cx="4952999" cy="11431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73674432"/>
      </p:ext>
    </p:extLst>
  </p:cSld>
  <p:clrMapOvr>
    <a:masterClrMapping/>
  </p:clrMapOvr>
  <p:transition spd="med"/>
</p:sldLayout>
</file>

<file path=ppt/slideLayouts/slideLayout2341.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576077"/>
            <a:ext cx="4952999" cy="4573586"/>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69919"/>
            <a:ext cx="4952999" cy="11431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6" y="569919"/>
            <a:ext cx="4952999" cy="11431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05145614"/>
      </p:ext>
    </p:extLst>
  </p:cSld>
  <p:clrMapOvr>
    <a:masterClrMapping/>
  </p:clrMapOvr>
  <p:transition spd="med"/>
</p:sldLayout>
</file>

<file path=ppt/slideLayouts/slideLayout2342.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7" y="384053"/>
            <a:ext cx="11039477" cy="457358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7"/>
            <a:ext cx="4952999"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7"/>
            <a:ext cx="4959350"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1"/>
            <a:ext cx="4952999"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81" y="3429001"/>
            <a:ext cx="4952999"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89679727"/>
      </p:ext>
    </p:extLst>
  </p:cSld>
  <p:clrMapOvr>
    <a:masterClrMapping/>
  </p:clrMapOvr>
  <p:transition spd="med"/>
</p:sldLayout>
</file>

<file path=ppt/slideLayouts/slideLayout2343.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576077"/>
            <a:ext cx="4949826" cy="4573586"/>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7"/>
            <a:ext cx="4952999"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7"/>
            <a:ext cx="4959350" cy="1525586"/>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1"/>
            <a:ext cx="4952999"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7" y="3429001"/>
            <a:ext cx="4952999"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78" indent="-182878">
              <a:lnSpc>
                <a:spcPct val="110000"/>
              </a:lnSpc>
              <a:spcBef>
                <a:spcPts val="0"/>
              </a:spcBef>
              <a:defRPr sz="2000" b="0" i="0">
                <a:solidFill>
                  <a:schemeClr val="tx1"/>
                </a:solidFill>
                <a:latin typeface="IBM Plex Sans" panose="020B0503050203000203" pitchFamily="34" charset="0"/>
              </a:defRPr>
            </a:lvl2pPr>
            <a:lvl3pPr marL="365756" indent="-182878">
              <a:lnSpc>
                <a:spcPct val="110000"/>
              </a:lnSpc>
              <a:spcBef>
                <a:spcPts val="0"/>
              </a:spcBef>
              <a:defRPr sz="2000" b="0" i="0">
                <a:solidFill>
                  <a:schemeClr val="tx1"/>
                </a:solidFill>
                <a:latin typeface="IBM Plex Sans" panose="020B0503050203000203" pitchFamily="34" charset="0"/>
              </a:defRPr>
            </a:lvl3pPr>
            <a:lvl4pPr marL="548634" indent="-18287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Data and AI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1529452"/>
      </p:ext>
    </p:extLst>
  </p:cSld>
  <p:clrMapOvr>
    <a:masterClrMapping/>
  </p:clrMapOvr>
  <p:transition spd="med"/>
</p:sldLayout>
</file>

<file path=ppt/slideLayouts/slideLayout2344.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49"/>
            <a:ext cx="4949826" cy="1141414"/>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6028" indent="-256028">
              <a:spcBef>
                <a:spcPts val="0"/>
              </a:spcBef>
              <a:defRPr sz="2800" b="0" i="0">
                <a:solidFill>
                  <a:schemeClr val="tx1"/>
                </a:solidFill>
                <a:latin typeface="IBM Plex Sans Light" panose="020B0403050203000203" pitchFamily="34" charset="0"/>
              </a:defRPr>
            </a:lvl2pPr>
            <a:lvl3pPr marL="512056" indent="-256028">
              <a:spcBef>
                <a:spcPts val="0"/>
              </a:spcBef>
              <a:defRPr sz="2800" b="0" i="0">
                <a:solidFill>
                  <a:schemeClr val="tx1"/>
                </a:solidFill>
                <a:latin typeface="IBM Plex Sans Light" panose="020B0403050203000203" pitchFamily="34" charset="0"/>
              </a:defRPr>
            </a:lvl3pPr>
            <a:lvl4pPr marL="768088" indent="-2560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41"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8" indent="-182878">
              <a:spcBef>
                <a:spcPts val="0"/>
              </a:spcBef>
              <a:defRPr sz="2000" b="0" i="0">
                <a:solidFill>
                  <a:schemeClr val="tx1"/>
                </a:solidFill>
                <a:latin typeface="IBM Plex Sans" panose="020B0503050203000203" pitchFamily="34" charset="0"/>
              </a:defRPr>
            </a:lvl2pPr>
            <a:lvl3pPr marL="365756" indent="-182878">
              <a:spcBef>
                <a:spcPts val="0"/>
              </a:spcBef>
              <a:defRPr sz="2000" b="0" i="0">
                <a:solidFill>
                  <a:schemeClr val="tx1"/>
                </a:solidFill>
                <a:latin typeface="IBM Plex Sans" panose="020B0503050203000203" pitchFamily="34" charset="0"/>
              </a:defRPr>
            </a:lvl3pPr>
            <a:lvl4pPr marL="548634" indent="-18287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7"/>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Data and AI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50333428"/>
      </p:ext>
    </p:extLst>
  </p:cSld>
  <p:clrMapOvr>
    <a:masterClrMapping/>
  </p:clrMapOvr>
  <p:transition spd="med"/>
</p:sldLayout>
</file>

<file path=ppt/slideLayouts/slideLayout2345.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8" y="2478024"/>
            <a:ext cx="6670674" cy="3048000"/>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332" indent="-402332">
              <a:lnSpc>
                <a:spcPct val="100000"/>
              </a:lnSpc>
              <a:spcBef>
                <a:spcPts val="0"/>
              </a:spcBef>
              <a:defRPr sz="4400">
                <a:solidFill>
                  <a:schemeClr val="tx1"/>
                </a:solidFill>
              </a:defRPr>
            </a:lvl2pPr>
            <a:lvl3pPr marL="804662" indent="-402332">
              <a:lnSpc>
                <a:spcPct val="100000"/>
              </a:lnSpc>
              <a:spcBef>
                <a:spcPts val="0"/>
              </a:spcBef>
              <a:defRPr sz="4400">
                <a:solidFill>
                  <a:schemeClr val="tx1"/>
                </a:solidFill>
              </a:defRPr>
            </a:lvl3pPr>
            <a:lvl4pPr marL="1115554" indent="-402332">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Data and AI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14497806"/>
      </p:ext>
    </p:extLst>
  </p:cSld>
  <p:clrMapOvr>
    <a:masterClrMapping/>
  </p:clrMapOvr>
  <p:transition spd="med"/>
</p:sldLayout>
</file>

<file path=ppt/slideLayouts/slideLayout2346.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9" y="576072"/>
            <a:ext cx="4952999"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6"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Data and AI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84028771"/>
      </p:ext>
    </p:extLst>
  </p:cSld>
  <p:clrMapOvr>
    <a:masterClrMapping/>
  </p:clrMapOvr>
  <p:transition spd="med"/>
</p:sldLayout>
</file>

<file path=ppt/slideLayouts/slideLayout2347.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69912"/>
            <a:ext cx="4952999"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6"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Data and AI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034030"/>
      </p:ext>
    </p:extLst>
  </p:cSld>
  <p:clrMapOvr>
    <a:masterClrMapping/>
  </p:clrMapOvr>
  <p:transition spd="med"/>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7"/>
            <a:ext cx="4956175" cy="4573586"/>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46406204"/>
      </p:ext>
    </p:extLst>
  </p:cSld>
  <p:clrMapOvr>
    <a:masterClrMapping/>
  </p:clrMapOvr>
  <p:transition spd="med"/>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8" y="384053"/>
            <a:ext cx="11050589" cy="457358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7" y="6667503"/>
            <a:ext cx="4949826" cy="5344918"/>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3637593"/>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0"/>
            <a:ext cx="4949826" cy="5335589"/>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1"/>
            <a:ext cx="11049001"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29429892"/>
      </p:ext>
    </p:extLst>
  </p:cSld>
  <p:clrMapOvr>
    <a:masterClrMapping/>
  </p:clrMapOvr>
  <p:transition spd="med"/>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2"/>
            <a:ext cx="4952999"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6"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81" y="576072"/>
            <a:ext cx="4952999"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3" y="6667506"/>
            <a:ext cx="4952999"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28" indent="-256028">
              <a:lnSpc>
                <a:spcPct val="110000"/>
              </a:lnSpc>
              <a:spcBef>
                <a:spcPts val="0"/>
              </a:spcBef>
              <a:defRPr sz="2800" b="0" i="0">
                <a:solidFill>
                  <a:schemeClr val="tx1"/>
                </a:solidFill>
                <a:latin typeface="IBM Plex Sans Light" panose="020B0403050203000203" pitchFamily="34" charset="0"/>
              </a:defRPr>
            </a:lvl2pPr>
            <a:lvl3pPr marL="512056" indent="-256028">
              <a:lnSpc>
                <a:spcPct val="110000"/>
              </a:lnSpc>
              <a:spcBef>
                <a:spcPts val="0"/>
              </a:spcBef>
              <a:defRPr sz="2800" b="0" i="0">
                <a:solidFill>
                  <a:schemeClr val="tx1"/>
                </a:solidFill>
                <a:latin typeface="IBM Plex Sans Light" panose="020B0403050203000203" pitchFamily="34" charset="0"/>
              </a:defRPr>
            </a:lvl3pPr>
            <a:lvl4pPr marL="768088" indent="-2560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Data and AI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24340083"/>
      </p:ext>
    </p:extLst>
  </p:cSld>
  <p:clrMapOvr>
    <a:masterClrMapping/>
  </p:clrMapOvr>
  <p:transition spd="med"/>
</p:sldLayout>
</file>

<file path=ppt/slideLayouts/slideLayout2351.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6"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7" y="1333502"/>
            <a:ext cx="4952999" cy="3810000"/>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6" y="1333502"/>
            <a:ext cx="4952999" cy="3810000"/>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6" y="7429502"/>
            <a:ext cx="4952999" cy="3810000"/>
          </a:xfrm>
        </p:spPr>
        <p:txBody>
          <a:bodyPr/>
          <a:lstStyle>
            <a:lvl1pPr>
              <a:lnSpc>
                <a:spcPct val="110000"/>
              </a:lnSpc>
              <a:spcBef>
                <a:spcPts val="0"/>
              </a:spcBef>
              <a:defRPr sz="2400">
                <a:solidFill>
                  <a:schemeClr val="tx1"/>
                </a:solidFill>
              </a:defRPr>
            </a:lvl1pPr>
            <a:lvl2pPr marL="219454" indent="-219454">
              <a:lnSpc>
                <a:spcPct val="110000"/>
              </a:lnSpc>
              <a:spcBef>
                <a:spcPts val="0"/>
              </a:spcBef>
              <a:defRPr sz="2400">
                <a:solidFill>
                  <a:schemeClr val="tx1"/>
                </a:solidFill>
              </a:defRPr>
            </a:lvl2pPr>
            <a:lvl3pPr marL="438906" indent="-219454">
              <a:lnSpc>
                <a:spcPct val="110000"/>
              </a:lnSpc>
              <a:spcBef>
                <a:spcPts val="0"/>
              </a:spcBef>
              <a:defRPr sz="2400">
                <a:solidFill>
                  <a:schemeClr val="tx1"/>
                </a:solidFill>
              </a:defRPr>
            </a:lvl3pPr>
            <a:lvl4pPr marL="658360" indent="-219454">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4"/>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4"/>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4"/>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Data and AI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7"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5893653"/>
      </p:ext>
    </p:extLst>
  </p:cSld>
  <p:clrMapOvr>
    <a:masterClrMapping/>
  </p:clrMapOvr>
  <p:transition spd="med"/>
</p:sldLayout>
</file>

<file path=ppt/slideLayouts/slideLayout2352.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9"/>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81" y="57607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81"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4" y="6665977"/>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3"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Data and AI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53610772"/>
      </p:ext>
    </p:extLst>
  </p:cSld>
  <p:clrMapOvr>
    <a:masterClrMapping/>
  </p:clrMapOvr>
  <p:transition spd="med"/>
</p:sldLayout>
</file>

<file path=ppt/slideLayouts/slideLayout2353.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81" y="57607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81"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6"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3" y="6667503"/>
            <a:ext cx="4952999" cy="4954586"/>
          </a:xfrm>
        </p:spPr>
        <p:txBody>
          <a:bodyPr/>
          <a:lstStyle>
            <a:lvl1pPr>
              <a:spcBef>
                <a:spcPts val="0"/>
              </a:spcBef>
              <a:defRPr sz="2800">
                <a:solidFill>
                  <a:schemeClr val="tx1"/>
                </a:solidFill>
              </a:defRPr>
            </a:lvl1pPr>
            <a:lvl2pPr marL="256028" indent="-256028">
              <a:spcBef>
                <a:spcPts val="0"/>
              </a:spcBef>
              <a:defRPr sz="2800">
                <a:solidFill>
                  <a:schemeClr val="tx1"/>
                </a:solidFill>
              </a:defRPr>
            </a:lvl2pPr>
            <a:lvl3pPr marL="512056" indent="-256028">
              <a:spcBef>
                <a:spcPts val="0"/>
              </a:spcBef>
              <a:defRPr sz="2800">
                <a:solidFill>
                  <a:schemeClr val="tx1"/>
                </a:solidFill>
              </a:defRPr>
            </a:lvl3pPr>
            <a:lvl4pPr marL="768088" indent="-2560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Data and AI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0599203"/>
      </p:ext>
    </p:extLst>
  </p:cSld>
  <p:clrMapOvr>
    <a:masterClrMapping/>
  </p:clrMapOvr>
  <p:transition spd="med"/>
</p:sldLayout>
</file>

<file path=ppt/slideLayouts/slideLayout2354.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Data and AI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7"/>
            <a:ext cx="11049000" cy="1257458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67629779"/>
      </p:ext>
    </p:extLst>
  </p:cSld>
  <p:clrMapOvr>
    <a:masterClrMapping/>
  </p:clrMapOvr>
  <p:transition spd="med"/>
</p:sldLayout>
</file>

<file path=ppt/slideLayouts/slideLayout2355.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Data and AI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63499835"/>
      </p:ext>
    </p:extLst>
  </p:cSld>
  <p:clrMapOvr>
    <a:masterClrMapping/>
  </p:clrMapOvr>
  <p:transition spd="med"/>
</p:sldLayout>
</file>

<file path=ppt/slideLayouts/slideLayout2356.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Data and AI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61606215"/>
      </p:ext>
    </p:extLst>
  </p:cSld>
  <p:clrMapOvr>
    <a:masterClrMapping/>
  </p:clrMapOvr>
  <p:transition spd="med"/>
</p:sldLayout>
</file>

<file path=ppt/slideLayouts/slideLayout235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60995711"/>
      </p:ext>
    </p:extLst>
  </p:cSld>
  <p:clrMapOvr>
    <a:masterClrMapping/>
  </p:clrMapOvr>
  <p:transition spd="med"/>
</p:sldLayout>
</file>

<file path=ppt/slideLayouts/slideLayout235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9"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118920062"/>
      </p:ext>
    </p:extLst>
  </p:cSld>
  <p:clrMapOvr>
    <a:masterClrMapping/>
  </p:clrMapOvr>
  <p:transition spd="med"/>
</p:sldLayout>
</file>

<file path=ppt/slideLayouts/slideLayout235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6" y="6121401"/>
            <a:ext cx="2473324" cy="2476502"/>
          </a:xfrm>
          <a:solidFill>
            <a:srgbClr val="E0E0E0"/>
          </a:solidFill>
        </p:spPr>
        <p:txBody>
          <a:bodyPr anchor="ctr"/>
          <a:lstStyle>
            <a:lvl1pPr marL="0" marR="0" indent="0" algn="ctr" defTabSz="243788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88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6" y="9525001"/>
            <a:ext cx="2473324" cy="2476502"/>
          </a:xfrm>
          <a:solidFill>
            <a:srgbClr val="E0E0E0"/>
          </a:solidFill>
        </p:spPr>
        <p:txBody>
          <a:bodyPr anchor="ctr"/>
          <a:lstStyle>
            <a:lvl1pPr marL="0" marR="0" indent="0" algn="ctr" defTabSz="243788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88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3"/>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Data and AI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6"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solidFill>
            <a:srgbClr val="E0E0E0"/>
          </a:solidFill>
        </p:spPr>
        <p:txBody>
          <a:bodyPr anchor="ctr"/>
          <a:lstStyle>
            <a:lvl1pPr marL="0" marR="0" indent="0" algn="ctr" defTabSz="243788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88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30" y="6121401"/>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solidFill>
            <a:srgbClr val="E0E0E0"/>
          </a:solidFill>
        </p:spPr>
        <p:txBody>
          <a:bodyPr anchor="ctr"/>
          <a:lstStyle>
            <a:lvl1pPr marL="0" marR="0" indent="0" algn="ctr" defTabSz="243788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88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30" y="9525003"/>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solidFill>
            <a:srgbClr val="E0E0E0"/>
          </a:solidFill>
        </p:spPr>
        <p:txBody>
          <a:bodyPr anchor="ctr"/>
          <a:lstStyle>
            <a:lvl1pPr marL="0" marR="0" indent="0" algn="ctr" defTabSz="243788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88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30" y="2667001"/>
            <a:ext cx="5708649" cy="2476502"/>
          </a:xfrm>
        </p:spPr>
        <p:txBody>
          <a:bodyPr/>
          <a:lstStyle>
            <a:lvl1pPr>
              <a:lnSpc>
                <a:spcPct val="110000"/>
              </a:lnSpc>
              <a:spcBef>
                <a:spcPts val="0"/>
              </a:spcBef>
              <a:defRPr sz="2800">
                <a:solidFill>
                  <a:schemeClr val="tx1"/>
                </a:solidFill>
              </a:defRPr>
            </a:lvl1pPr>
            <a:lvl2pPr marL="255978" indent="-255978">
              <a:lnSpc>
                <a:spcPct val="110000"/>
              </a:lnSpc>
              <a:spcBef>
                <a:spcPts val="0"/>
              </a:spcBef>
              <a:defRPr sz="2800">
                <a:solidFill>
                  <a:schemeClr val="tx1"/>
                </a:solidFill>
              </a:defRPr>
            </a:lvl2pPr>
            <a:lvl3pPr marL="511956" indent="-255978">
              <a:lnSpc>
                <a:spcPct val="110000"/>
              </a:lnSpc>
              <a:spcBef>
                <a:spcPts val="0"/>
              </a:spcBef>
              <a:defRPr sz="2800">
                <a:solidFill>
                  <a:schemeClr val="tx1"/>
                </a:solidFill>
              </a:defRPr>
            </a:lvl3pPr>
            <a:lvl4pPr marL="767932" indent="-25597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4024814"/>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187954"/>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403338"/>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755076072"/>
      </p:ext>
    </p:extLst>
  </p:cSld>
  <p:clrMapOvr>
    <a:masterClrMapping/>
  </p:clrMapOvr>
  <p:transition spd="med"/>
</p:sldLayout>
</file>

<file path=ppt/slideLayouts/slideLayout2360.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836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6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836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6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Data and AI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solidFill>
            <a:srgbClr val="E0E0E0"/>
          </a:solidFill>
        </p:spPr>
        <p:txBody>
          <a:bodyPr anchor="ctr"/>
          <a:lstStyle>
            <a:lvl1pPr marL="0" marR="0" indent="0" algn="ctr" defTabSz="243836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6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30" y="61214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solidFill>
            <a:srgbClr val="E0E0E0"/>
          </a:solidFill>
        </p:spPr>
        <p:txBody>
          <a:bodyPr anchor="ctr"/>
          <a:lstStyle>
            <a:lvl1pPr marL="0" marR="0" indent="0" algn="ctr" defTabSz="243836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6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30" y="95250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solidFill>
            <a:srgbClr val="E0E0E0"/>
          </a:solidFill>
        </p:spPr>
        <p:txBody>
          <a:bodyPr anchor="ctr"/>
          <a:lstStyle>
            <a:lvl1pPr marL="0" marR="0" indent="0" algn="ctr" defTabSz="243836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6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30" y="2667001"/>
            <a:ext cx="5708649" cy="2476502"/>
          </a:xfrm>
        </p:spPr>
        <p:txBody>
          <a:bodyPr/>
          <a:lstStyle>
            <a:lvl1pPr>
              <a:lnSpc>
                <a:spcPct val="110000"/>
              </a:lnSpc>
              <a:spcBef>
                <a:spcPts val="0"/>
              </a:spcBef>
              <a:defRPr sz="2800">
                <a:solidFill>
                  <a:schemeClr val="tx1"/>
                </a:solidFill>
              </a:defRPr>
            </a:lvl1pPr>
            <a:lvl2pPr marL="256028" indent="-256028">
              <a:lnSpc>
                <a:spcPct val="110000"/>
              </a:lnSpc>
              <a:spcBef>
                <a:spcPts val="0"/>
              </a:spcBef>
              <a:defRPr sz="2800">
                <a:solidFill>
                  <a:schemeClr val="tx1"/>
                </a:solidFill>
              </a:defRPr>
            </a:lvl2pPr>
            <a:lvl3pPr marL="512056" indent="-256028">
              <a:lnSpc>
                <a:spcPct val="110000"/>
              </a:lnSpc>
              <a:spcBef>
                <a:spcPts val="0"/>
              </a:spcBef>
              <a:defRPr sz="2800">
                <a:solidFill>
                  <a:schemeClr val="tx1"/>
                </a:solidFill>
              </a:defRPr>
            </a:lvl3pPr>
            <a:lvl4pPr marL="768088" indent="-2560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4722873"/>
      </p:ext>
    </p:extLst>
  </p:cSld>
  <p:clrMapOvr>
    <a:masterClrMapping/>
  </p:clrMapOvr>
  <p:transition spd="med"/>
</p:sldLayout>
</file>

<file path=ppt/slideLayouts/slideLayout236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7"/>
            <a:ext cx="4949826" cy="4573586"/>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9"/>
            <a:ext cx="17145000" cy="11431586"/>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Data and AI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00321190"/>
      </p:ext>
    </p:extLst>
  </p:cSld>
  <p:clrMapOvr>
    <a:masterClrMapping/>
  </p:clrMapOvr>
  <p:transition spd="med"/>
</p:sldLayout>
</file>

<file path=ppt/slideLayouts/slideLayout236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44" indent="-146274">
              <a:lnSpc>
                <a:spcPct val="120000"/>
              </a:lnSpc>
              <a:spcBef>
                <a:spcPts val="0"/>
              </a:spcBef>
              <a:defRPr sz="1600" b="0" i="0">
                <a:solidFill>
                  <a:schemeClr val="tx1"/>
                </a:solidFill>
                <a:latin typeface="IBM Plex Sans" panose="020B0503050203000203" pitchFamily="34" charset="0"/>
              </a:defRPr>
            </a:lvl3pPr>
            <a:lvl4pPr marL="438818"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Data and AI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6277900"/>
      </p:ext>
    </p:extLst>
  </p:cSld>
  <p:clrMapOvr>
    <a:masterClrMapping/>
  </p:clrMapOvr>
  <p:transition spd="med"/>
</p:sldLayout>
</file>

<file path=ppt/slideLayouts/slideLayout2363.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6" y="569919"/>
            <a:ext cx="4952999" cy="11431586"/>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6" indent="-146304">
              <a:lnSpc>
                <a:spcPct val="120000"/>
              </a:lnSpc>
              <a:spcBef>
                <a:spcPts val="0"/>
              </a:spcBef>
              <a:defRPr sz="1600" b="0" i="0">
                <a:solidFill>
                  <a:schemeClr val="tx1"/>
                </a:solidFill>
                <a:latin typeface="IBM Plex Sans" panose="020B0503050203000203" pitchFamily="34" charset="0"/>
              </a:defRPr>
            </a:lvl3pPr>
            <a:lvl4pPr marL="438906"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Data and AI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184293"/>
      </p:ext>
    </p:extLst>
  </p:cSld>
  <p:clrMapOvr>
    <a:masterClrMapping/>
  </p:clrMapOvr>
  <p:transition spd="med"/>
</p:sldLayout>
</file>

<file path=ppt/slideLayouts/slideLayout236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Data and AI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08730044"/>
      </p:ext>
    </p:extLst>
  </p:cSld>
  <p:clrMapOvr>
    <a:masterClrMapping/>
  </p:clrMapOvr>
  <p:transition spd="med"/>
</p:sldLayout>
</file>

<file path=ppt/slideLayouts/slideLayout236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44" indent="-146274">
              <a:lnSpc>
                <a:spcPct val="120000"/>
              </a:lnSpc>
              <a:spcBef>
                <a:spcPts val="0"/>
              </a:spcBef>
              <a:defRPr sz="1600" b="0" i="0">
                <a:solidFill>
                  <a:schemeClr val="tx1"/>
                </a:solidFill>
                <a:latin typeface="IBM Plex Sans" panose="020B0503050203000203" pitchFamily="34" charset="0"/>
              </a:defRPr>
            </a:lvl3pPr>
            <a:lvl4pPr marL="438818"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r>
              <a:rPr lang="en-US"/>
              <a:t>Data and AI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1" y="569915"/>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44" indent="-146274">
              <a:lnSpc>
                <a:spcPct val="120000"/>
              </a:lnSpc>
              <a:spcBef>
                <a:spcPts val="0"/>
              </a:spcBef>
              <a:defRPr sz="1600" b="0" i="0">
                <a:solidFill>
                  <a:schemeClr val="tx1"/>
                </a:solidFill>
                <a:latin typeface="IBM Plex Sans" panose="020B0503050203000203" pitchFamily="34" charset="0"/>
              </a:defRPr>
            </a:lvl3pPr>
            <a:lvl4pPr marL="438818"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5546919"/>
      </p:ext>
    </p:extLst>
  </p:cSld>
  <p:clrMapOvr>
    <a:masterClrMapping/>
  </p:clrMapOvr>
  <p:transition spd="med"/>
</p:sldLayout>
</file>

<file path=ppt/slideLayouts/slideLayout2366.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6" y="569919"/>
            <a:ext cx="4952999" cy="11431586"/>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6" indent="-146304">
              <a:lnSpc>
                <a:spcPct val="120000"/>
              </a:lnSpc>
              <a:spcBef>
                <a:spcPts val="0"/>
              </a:spcBef>
              <a:defRPr sz="1600" b="0" i="0">
                <a:solidFill>
                  <a:schemeClr val="tx1"/>
                </a:solidFill>
                <a:latin typeface="IBM Plex Sans" panose="020B0503050203000203" pitchFamily="34" charset="0"/>
              </a:defRPr>
            </a:lvl3pPr>
            <a:lvl4pPr marL="438906"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r>
              <a:rPr lang="en-US"/>
              <a:t>Data and AI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3" y="569919"/>
            <a:ext cx="4952999" cy="11431586"/>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6" indent="-146304">
              <a:lnSpc>
                <a:spcPct val="120000"/>
              </a:lnSpc>
              <a:spcBef>
                <a:spcPts val="0"/>
              </a:spcBef>
              <a:defRPr sz="1600" b="0" i="0">
                <a:solidFill>
                  <a:schemeClr val="tx1"/>
                </a:solidFill>
                <a:latin typeface="IBM Plex Sans" panose="020B0503050203000203" pitchFamily="34" charset="0"/>
              </a:defRPr>
            </a:lvl3pPr>
            <a:lvl4pPr marL="438906"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7"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92035886"/>
      </p:ext>
    </p:extLst>
  </p:cSld>
  <p:clrMapOvr>
    <a:masterClrMapping/>
  </p:clrMapOvr>
  <p:transition spd="med"/>
</p:sldLayout>
</file>

<file path=ppt/slideLayouts/slideLayout236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6" y="6168466"/>
            <a:ext cx="3456432" cy="1379080"/>
          </a:xfrm>
          <a:prstGeom prst="rect">
            <a:avLst/>
          </a:prstGeom>
        </p:spPr>
      </p:pic>
    </p:spTree>
    <p:extLst>
      <p:ext uri="{BB962C8B-B14F-4D97-AF65-F5344CB8AC3E}">
        <p14:creationId xmlns:p14="http://schemas.microsoft.com/office/powerpoint/2010/main" val="4122656304"/>
      </p:ext>
    </p:extLst>
  </p:cSld>
  <p:clrMapOvr>
    <a:masterClrMapping/>
  </p:clrMapOvr>
  <p:transition spd="med"/>
</p:sldLayout>
</file>

<file path=ppt/slideLayouts/slideLayout236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0712641"/>
      </p:ext>
    </p:extLst>
  </p:cSld>
  <p:clrMapOvr>
    <a:masterClrMapping/>
  </p:clrMapOvr>
</p:sldLayout>
</file>

<file path=ppt/slideLayouts/slideLayout2369.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818040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3785008"/>
      </p:ext>
    </p:extLst>
  </p:cSld>
  <p:clrMapOvr>
    <a:masterClrMapping/>
  </p:clrMapOvr>
  <p:transition spd="med"/>
</p:sldLayout>
</file>

<file path=ppt/slideLayouts/slideLayout237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3271419"/>
      </p:ext>
    </p:extLst>
  </p:cSld>
  <p:clrMapOvr>
    <a:masterClrMapping/>
  </p:clrMapOvr>
</p:sldLayout>
</file>

<file path=ppt/slideLayouts/slideLayout237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8" indent="0">
              <a:buNone/>
              <a:defRPr/>
            </a:lvl3pPr>
            <a:lvl4pPr marL="1159904" indent="0">
              <a:buNone/>
              <a:defRPr/>
            </a:lvl4pPr>
            <a:lvl5pPr marL="16848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8" indent="0">
              <a:buNone/>
              <a:defRPr/>
            </a:lvl3pPr>
            <a:lvl4pPr marL="1159904" indent="0">
              <a:buNone/>
              <a:defRPr/>
            </a:lvl4pPr>
            <a:lvl5pPr marL="16848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85183547"/>
      </p:ext>
    </p:extLst>
  </p:cSld>
  <p:clrMapOvr>
    <a:masterClrMapping/>
  </p:clrMapOvr>
</p:sldLayout>
</file>

<file path=ppt/slideLayouts/slideLayout23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8A4-4398-EF4A-5305-0F164829EE86}"/>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28A06EB4-9ACA-6177-4EB7-D9E2F7E066A1}"/>
              </a:ext>
            </a:extLst>
          </p:cNvPr>
          <p:cNvSpPr>
            <a:spLocks noGrp="1"/>
          </p:cNvSpPr>
          <p:nvPr>
            <p:ph type="subTitle" idx="1"/>
          </p:nvPr>
        </p:nvSpPr>
        <p:spPr>
          <a:xfrm>
            <a:off x="3048397" y="7204075"/>
            <a:ext cx="18290381" cy="3311526"/>
          </a:xfrm>
        </p:spPr>
        <p:txBody>
          <a:bodyPr/>
          <a:lstStyle>
            <a:lvl1pPr marL="0" indent="0" algn="ctr">
              <a:buNone/>
              <a:defRPr sz="4800"/>
            </a:lvl1pPr>
            <a:lvl2pPr marL="914388" indent="0" algn="ctr">
              <a:buNone/>
              <a:defRPr sz="4000"/>
            </a:lvl2pPr>
            <a:lvl3pPr marL="1828778" indent="0" algn="ctr">
              <a:buNone/>
              <a:defRPr sz="3600"/>
            </a:lvl3pPr>
            <a:lvl4pPr marL="2743166" indent="0" algn="ctr">
              <a:buNone/>
              <a:defRPr sz="3200"/>
            </a:lvl4pPr>
            <a:lvl5pPr marL="3657554" indent="0" algn="ctr">
              <a:buNone/>
              <a:defRPr sz="3200"/>
            </a:lvl5pPr>
            <a:lvl6pPr marL="4571942" indent="0" algn="ctr">
              <a:buNone/>
              <a:defRPr sz="3200"/>
            </a:lvl6pPr>
            <a:lvl7pPr marL="5486332" indent="0" algn="ctr">
              <a:buNone/>
              <a:defRPr sz="3200"/>
            </a:lvl7pPr>
            <a:lvl8pPr marL="6400720" indent="0" algn="ctr">
              <a:buNone/>
              <a:defRPr sz="3200"/>
            </a:lvl8pPr>
            <a:lvl9pPr marL="7315108"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462C638A-FFFA-B232-C117-B05728AB1C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BD12C9-DC3E-32A9-E4E4-657CDF1572A4}"/>
              </a:ext>
            </a:extLst>
          </p:cNvPr>
          <p:cNvSpPr>
            <a:spLocks noGrp="1"/>
          </p:cNvSpPr>
          <p:nvPr>
            <p:ph type="ftr" sz="quarter" idx="11"/>
          </p:nvPr>
        </p:nvSpPr>
        <p:spPr/>
        <p:txBody>
          <a:bodyPr/>
          <a:lstStyle/>
          <a:p>
            <a:r>
              <a:rPr lang="en-US"/>
              <a:t>Data and AI / © 2023 IBM Corporation</a:t>
            </a:r>
          </a:p>
        </p:txBody>
      </p:sp>
      <p:sp>
        <p:nvSpPr>
          <p:cNvPr id="6" name="Slide Number Placeholder 5">
            <a:extLst>
              <a:ext uri="{FF2B5EF4-FFF2-40B4-BE49-F238E27FC236}">
                <a16:creationId xmlns:a16="http://schemas.microsoft.com/office/drawing/2014/main" id="{DFF137CF-EED8-CF0C-9A6C-16FF48757CD4}"/>
              </a:ext>
            </a:extLst>
          </p:cNvPr>
          <p:cNvSpPr>
            <a:spLocks noGrp="1"/>
          </p:cNvSpPr>
          <p:nvPr>
            <p:ph type="sldNum" sz="quarter" idx="12"/>
          </p:nvPr>
        </p:nvSpPr>
        <p:spPr/>
        <p:txBody>
          <a:bodyPr/>
          <a:lstStyle/>
          <a:p>
            <a:fld id="{5554EDED-6559-BC49-B16C-FE6C5E996405}" type="slidenum">
              <a:rPr lang="en-US" smtClean="0"/>
              <a:t>‹#›</a:t>
            </a:fld>
            <a:endParaRPr lang="en-US"/>
          </a:p>
        </p:txBody>
      </p:sp>
    </p:spTree>
    <p:extLst>
      <p:ext uri="{BB962C8B-B14F-4D97-AF65-F5344CB8AC3E}">
        <p14:creationId xmlns:p14="http://schemas.microsoft.com/office/powerpoint/2010/main" val="2975897380"/>
      </p:ext>
    </p:extLst>
  </p:cSld>
  <p:clrMapOvr>
    <a:masterClrMapping/>
  </p:clrMapOvr>
</p:sldLayout>
</file>

<file path=ppt/slideLayouts/slideLayout2373.xml><?xml version="1.0" encoding="utf-8"?>
<p:sldLayout xmlns:a="http://schemas.openxmlformats.org/drawingml/2006/main" xmlns:r="http://schemas.openxmlformats.org/officeDocument/2006/relationships" xmlns:p="http://schemas.openxmlformats.org/presentationml/2006/main" userDrawn="1">
  <p:cSld name="1_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1828992"/>
            <a:r>
              <a:rPr lang="en-US">
                <a:solidFill>
                  <a:srgbClr val="000000"/>
                </a:solidFill>
              </a:rPr>
              <a:t>Data and AI / © 2023 IBM Corporation</a:t>
            </a:r>
            <a:endParaRPr lang="en-US" dirty="0">
              <a:solidFill>
                <a:srgbClr val="000000"/>
              </a:solidFill>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1828992"/>
            <a:fld id="{59395FB3-9C97-154F-86B2-7E381B951268}" type="slidenum">
              <a:rPr lang="en-US" smtClean="0">
                <a:solidFill>
                  <a:srgbClr val="000000"/>
                </a:solidFill>
              </a:rPr>
              <a:pPr defTabSz="1828992"/>
              <a:t>‹#›</a:t>
            </a:fld>
            <a:endParaRPr lang="en-US" dirty="0">
              <a:solidFill>
                <a:srgbClr val="000000"/>
              </a:solidFill>
            </a:endParaRPr>
          </a:p>
        </p:txBody>
      </p:sp>
    </p:spTree>
    <p:extLst>
      <p:ext uri="{BB962C8B-B14F-4D97-AF65-F5344CB8AC3E}">
        <p14:creationId xmlns:p14="http://schemas.microsoft.com/office/powerpoint/2010/main" val="1275846045"/>
      </p:ext>
    </p:extLst>
  </p:cSld>
  <p:clrMapOvr>
    <a:masterClrMapping/>
  </p:clrMapOvr>
</p:sldLayout>
</file>

<file path=ppt/slideLayouts/slideLayout2374.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1047208"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marL="0" marR="0" lvl="0" indent="0" algn="ctr" defTabSz="182899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1828992"/>
            <a:r>
              <a:rPr lang="en-US">
                <a:solidFill>
                  <a:srgbClr val="000000"/>
                </a:solidFill>
              </a:rPr>
              <a:t>Data and AI / © 2023 IBM Corporation</a:t>
            </a:r>
            <a:endParaRPr lang="en-US" dirty="0">
              <a:solidFill>
                <a:srgbClr val="000000"/>
              </a:solidFill>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1828992"/>
            <a:fld id="{59395FB3-9C97-154F-86B2-7E381B951268}" type="slidenum">
              <a:rPr lang="en-US" smtClean="0">
                <a:solidFill>
                  <a:srgbClr val="000000"/>
                </a:solidFill>
              </a:rPr>
              <a:pPr defTabSz="1828992"/>
              <a:t>‹#›</a:t>
            </a:fld>
            <a:endParaRPr lang="en-US" dirty="0">
              <a:solidFill>
                <a:srgbClr val="000000"/>
              </a:solidFill>
            </a:endParaRPr>
          </a:p>
        </p:txBody>
      </p:sp>
    </p:spTree>
    <p:extLst>
      <p:ext uri="{BB962C8B-B14F-4D97-AF65-F5344CB8AC3E}">
        <p14:creationId xmlns:p14="http://schemas.microsoft.com/office/powerpoint/2010/main" val="1646806994"/>
      </p:ext>
    </p:extLst>
  </p:cSld>
  <p:clrMapOvr>
    <a:masterClrMapping/>
  </p:clrMapOvr>
</p:sldLayout>
</file>

<file path=ppt/slideLayouts/slideLayout2375.xml><?xml version="1.0" encoding="utf-8"?>
<p:sldLayout xmlns:a="http://schemas.openxmlformats.org/drawingml/2006/main" xmlns:r="http://schemas.openxmlformats.org/officeDocument/2006/relationships" xmlns:p="http://schemas.openxmlformats.org/presentationml/2006/main" userDrawn="1">
  <p:cSld name="1_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1828992"/>
            <a:r>
              <a:rPr lang="en-US">
                <a:solidFill>
                  <a:srgbClr val="000000"/>
                </a:solidFill>
              </a:rPr>
              <a:t>Data and AI / © 2023 IBM Corporation</a:t>
            </a:r>
            <a:endParaRPr lang="en-US" dirty="0">
              <a:solidFill>
                <a:srgbClr val="000000"/>
              </a:solidFill>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1828992"/>
            <a:fld id="{59395FB3-9C97-154F-86B2-7E381B951268}" type="slidenum">
              <a:rPr lang="en-US" smtClean="0">
                <a:solidFill>
                  <a:srgbClr val="000000"/>
                </a:solidFill>
              </a:rPr>
              <a:pPr defTabSz="1828992"/>
              <a:t>‹#›</a:t>
            </a:fld>
            <a:endParaRPr lang="en-US" dirty="0">
              <a:solidFill>
                <a:srgbClr val="000000"/>
              </a:solidFill>
            </a:endParaRPr>
          </a:p>
        </p:txBody>
      </p:sp>
    </p:spTree>
    <p:extLst>
      <p:ext uri="{BB962C8B-B14F-4D97-AF65-F5344CB8AC3E}">
        <p14:creationId xmlns:p14="http://schemas.microsoft.com/office/powerpoint/2010/main" val="2207817852"/>
      </p:ext>
    </p:extLst>
  </p:cSld>
  <p:clrMapOvr>
    <a:masterClrMapping/>
  </p:clrMapOvr>
</p:sldLayout>
</file>

<file path=ppt/slideLayouts/slideLayout2376.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6301925"/>
      </p:ext>
    </p:extLst>
  </p:cSld>
  <p:clrMapOvr>
    <a:masterClrMapping/>
  </p:clrMapOvr>
</p:sldLayout>
</file>

<file path=ppt/slideLayouts/slideLayout2377.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9535185"/>
      </p:ext>
    </p:extLst>
  </p:cSld>
  <p:clrMapOvr>
    <a:masterClrMapping/>
  </p:clrMapOvr>
</p:sldLayout>
</file>

<file path=ppt/slideLayouts/slideLayout2378.xml><?xml version="1.0" encoding="utf-8"?>
<p:sldLayout xmlns:a="http://schemas.openxmlformats.org/drawingml/2006/main" xmlns:r="http://schemas.openxmlformats.org/officeDocument/2006/relationships" xmlns:p="http://schemas.openxmlformats.org/presentationml/2006/main" userDrawn="1">
  <p:cSld name="1_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1829356">
              <a:defRPr/>
            </a:pPr>
            <a:r>
              <a:rPr lang="en-US">
                <a:solidFill>
                  <a:srgbClr val="000000"/>
                </a:solidFill>
              </a:rPr>
              <a:t>Data and AI / © 2023 IBM Corporation</a:t>
            </a:r>
            <a:endParaRPr lang="en-US" dirty="0">
              <a:solidFill>
                <a:srgbClr val="000000"/>
              </a:solidFill>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1829356">
              <a:defRPr/>
            </a:pPr>
            <a:fld id="{59395FB3-9C97-154F-86B2-7E381B951268}" type="slidenum">
              <a:rPr lang="en-US" smtClean="0">
                <a:solidFill>
                  <a:srgbClr val="000000"/>
                </a:solidFill>
              </a:rPr>
              <a:pPr defTabSz="1829356">
                <a:defRPr/>
              </a:pPr>
              <a:t>‹#›</a:t>
            </a:fld>
            <a:endParaRPr lang="en-US" dirty="0">
              <a:solidFill>
                <a:srgbClr val="000000"/>
              </a:solidFill>
            </a:endParaRPr>
          </a:p>
        </p:txBody>
      </p:sp>
    </p:spTree>
    <p:extLst>
      <p:ext uri="{BB962C8B-B14F-4D97-AF65-F5344CB8AC3E}">
        <p14:creationId xmlns:p14="http://schemas.microsoft.com/office/powerpoint/2010/main" val="884294855"/>
      </p:ext>
    </p:extLst>
  </p:cSld>
  <p:clrMapOvr>
    <a:masterClrMapping/>
  </p:clrMapOvr>
</p:sldLayout>
</file>

<file path=ppt/slideLayouts/slideLayout2379.xml><?xml version="1.0" encoding="utf-8"?>
<p:sldLayout xmlns:a="http://schemas.openxmlformats.org/drawingml/2006/main" xmlns:r="http://schemas.openxmlformats.org/officeDocument/2006/relationships" xmlns:p="http://schemas.openxmlformats.org/presentationml/2006/main"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657323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1"/>
            <a:ext cx="4956176"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2" indent="-182882">
              <a:lnSpc>
                <a:spcPct val="100000"/>
              </a:lnSpc>
              <a:spcBef>
                <a:spcPts val="0"/>
              </a:spcBef>
              <a:defRPr sz="2000" b="0" i="0">
                <a:solidFill>
                  <a:schemeClr val="tx1"/>
                </a:solidFill>
                <a:latin typeface="IBM Plex Sans Light" panose="020B0403050203000203" pitchFamily="34" charset="0"/>
              </a:defRPr>
            </a:lvl2pPr>
            <a:lvl3pPr marL="365765" indent="-182882">
              <a:lnSpc>
                <a:spcPct val="100000"/>
              </a:lnSpc>
              <a:spcBef>
                <a:spcPts val="0"/>
              </a:spcBef>
              <a:defRPr sz="2000" b="0" i="0">
                <a:solidFill>
                  <a:schemeClr val="tx1"/>
                </a:solidFill>
                <a:latin typeface="IBM Plex Sans Light" panose="020B0403050203000203" pitchFamily="34" charset="0"/>
              </a:defRPr>
            </a:lvl3pPr>
            <a:lvl4pPr marL="548647" indent="-182882">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0476032"/>
      </p:ext>
    </p:extLst>
  </p:cSld>
  <p:clrMapOvr>
    <a:masterClrMapping/>
  </p:clrMapOvr>
  <p:transition spd="med"/>
</p:sldLayout>
</file>

<file path=ppt/slideLayouts/slideLayout2380.xml><?xml version="1.0" encoding="utf-8"?>
<p:sldLayout xmlns:a="http://schemas.openxmlformats.org/drawingml/2006/main" xmlns:r="http://schemas.openxmlformats.org/officeDocument/2006/relationships" xmlns:p="http://schemas.openxmlformats.org/presentationml/2006/main" userDrawn="1">
  <p:cSld name="2_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8165588"/>
      </p:ext>
    </p:extLst>
  </p:cSld>
  <p:clrMapOvr>
    <a:masterClrMapping/>
  </p:clrMapOvr>
</p:sldLayout>
</file>

<file path=ppt/slideLayouts/slideLayout2381.xml><?xml version="1.0" encoding="utf-8"?>
<p:sldLayout xmlns:a="http://schemas.openxmlformats.org/drawingml/2006/main" xmlns:r="http://schemas.openxmlformats.org/officeDocument/2006/relationships" xmlns:p="http://schemas.openxmlformats.org/presentationml/2006/main" userDrawn="1">
  <p:cSld name="2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Data and AI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7"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2" y="576079"/>
            <a:ext cx="4963924" cy="5145086"/>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9"/>
            <a:ext cx="4963924" cy="5145086"/>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2" y="6667502"/>
            <a:ext cx="4963924" cy="4953000"/>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2"/>
            <a:ext cx="4963924" cy="4953000"/>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4930279"/>
      </p:ext>
    </p:extLst>
  </p:cSld>
  <p:clrMapOvr>
    <a:masterClrMapping/>
  </p:clrMapOvr>
  <p:transition spd="med"/>
</p:sldLayout>
</file>

<file path=ppt/slideLayouts/slideLayout2382.xml><?xml version="1.0" encoding="utf-8"?>
<p:sldLayout xmlns:a="http://schemas.openxmlformats.org/drawingml/2006/main" xmlns:r="http://schemas.openxmlformats.org/officeDocument/2006/relationships" xmlns:p="http://schemas.openxmlformats.org/presentationml/2006/main" userDrawn="1">
  <p:cSld name="2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7"/>
            <a:ext cx="4956175"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8" indent="-256028">
              <a:lnSpc>
                <a:spcPct val="100000"/>
              </a:lnSpc>
              <a:spcBef>
                <a:spcPts val="0"/>
              </a:spcBef>
              <a:defRPr sz="4400" b="0" i="0">
                <a:solidFill>
                  <a:schemeClr val="tx1"/>
                </a:solidFill>
                <a:latin typeface="IBM Plex Sans Light" panose="020B0403050203000203" pitchFamily="34" charset="0"/>
              </a:defRPr>
            </a:lvl2pPr>
            <a:lvl3pPr marL="512056" indent="-256028">
              <a:lnSpc>
                <a:spcPct val="100000"/>
              </a:lnSpc>
              <a:spcBef>
                <a:spcPts val="0"/>
              </a:spcBef>
              <a:defRPr sz="4400" b="0" i="0">
                <a:solidFill>
                  <a:schemeClr val="tx1"/>
                </a:solidFill>
                <a:latin typeface="IBM Plex Sans Light" panose="020B0403050203000203" pitchFamily="34" charset="0"/>
              </a:defRPr>
            </a:lvl3pPr>
            <a:lvl4pPr marL="768088" indent="-256028">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7"/>
            <a:ext cx="4952999"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8" indent="-256028">
              <a:lnSpc>
                <a:spcPct val="100000"/>
              </a:lnSpc>
              <a:spcBef>
                <a:spcPts val="0"/>
              </a:spcBef>
              <a:defRPr sz="4400" b="0" i="0">
                <a:solidFill>
                  <a:schemeClr val="tx1"/>
                </a:solidFill>
                <a:latin typeface="IBM Plex Sans Light" panose="020B0403050203000203" pitchFamily="34" charset="0"/>
              </a:defRPr>
            </a:lvl2pPr>
            <a:lvl3pPr marL="512056" indent="-256028">
              <a:lnSpc>
                <a:spcPct val="100000"/>
              </a:lnSpc>
              <a:spcBef>
                <a:spcPts val="0"/>
              </a:spcBef>
              <a:defRPr sz="4400" b="0" i="0">
                <a:solidFill>
                  <a:schemeClr val="tx1"/>
                </a:solidFill>
                <a:latin typeface="IBM Plex Sans Light" panose="020B0403050203000203" pitchFamily="34" charset="0"/>
              </a:defRPr>
            </a:lvl3pPr>
            <a:lvl4pPr marL="768088" indent="-256028">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7"/>
            <a:ext cx="4959350"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8" indent="-256028">
              <a:lnSpc>
                <a:spcPct val="100000"/>
              </a:lnSpc>
              <a:spcBef>
                <a:spcPts val="0"/>
              </a:spcBef>
              <a:defRPr sz="4400" b="0" i="0">
                <a:solidFill>
                  <a:schemeClr val="tx1"/>
                </a:solidFill>
                <a:latin typeface="IBM Plex Sans Light" panose="020B0403050203000203" pitchFamily="34" charset="0"/>
              </a:defRPr>
            </a:lvl2pPr>
            <a:lvl3pPr marL="512056" indent="-256028">
              <a:lnSpc>
                <a:spcPct val="100000"/>
              </a:lnSpc>
              <a:spcBef>
                <a:spcPts val="0"/>
              </a:spcBef>
              <a:defRPr sz="4400" b="0" i="0">
                <a:solidFill>
                  <a:schemeClr val="tx1"/>
                </a:solidFill>
                <a:latin typeface="IBM Plex Sans Light" panose="020B0403050203000203" pitchFamily="34" charset="0"/>
              </a:defRPr>
            </a:lvl3pPr>
            <a:lvl4pPr marL="768088" indent="-256028">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3"/>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7999" y="569919"/>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7"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8"/>
            <a:ext cx="4956175" cy="381000"/>
          </a:xfrm>
        </p:spPr>
        <p:txBody>
          <a:bodyPr/>
          <a:lstStyle>
            <a:lvl1pPr>
              <a:defRPr b="0" i="0">
                <a:latin typeface="IBM Plex Sans Light" panose="020B0403050203000203" pitchFamily="34" charset="0"/>
              </a:defRPr>
            </a:lvl1pPr>
          </a:lstStyle>
          <a:p>
            <a:r>
              <a:rPr lang="en-US"/>
              <a:t>Data and AI / © 2023 IBM Corporation</a:t>
            </a:r>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3" y="3429001"/>
            <a:ext cx="4963924" cy="8572502"/>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4" y="3429001"/>
            <a:ext cx="4963924" cy="8572502"/>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6" y="3429001"/>
            <a:ext cx="4963924" cy="8572502"/>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defTabSz="1161274">
              <a:lnSpc>
                <a:spcPct val="100000"/>
              </a:lnSpc>
              <a:spcBef>
                <a:spcPts val="0"/>
              </a:spcBef>
              <a:defRPr sz="3600" b="0" i="0">
                <a:solidFill>
                  <a:schemeClr val="tx1"/>
                </a:solidFill>
                <a:latin typeface="IBM Plex Sans Light" panose="020B0403050203000203" pitchFamily="34" charset="0"/>
              </a:defRPr>
            </a:lvl2pPr>
            <a:lvl3pPr defTabSz="1161274">
              <a:lnSpc>
                <a:spcPct val="100000"/>
              </a:lnSpc>
              <a:spcBef>
                <a:spcPts val="0"/>
              </a:spcBef>
              <a:defRPr sz="3600" b="0" i="0">
                <a:solidFill>
                  <a:schemeClr val="tx1"/>
                </a:solidFill>
                <a:latin typeface="IBM Plex Sans Light" panose="020B0403050203000203" pitchFamily="34" charset="0"/>
              </a:defRPr>
            </a:lvl3pPr>
            <a:lvl4pPr defTabSz="1161274">
              <a:lnSpc>
                <a:spcPct val="100000"/>
              </a:lnSpc>
              <a:spcBef>
                <a:spcPts val="0"/>
              </a:spcBef>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3296318"/>
      </p:ext>
    </p:extLst>
  </p:cSld>
  <p:clrMapOvr>
    <a:masterClrMapping/>
  </p:clrMapOvr>
  <p:transition spd="med"/>
</p:sldLayout>
</file>

<file path=ppt/slideLayouts/slideLayout2383.xml><?xml version="1.0" encoding="utf-8"?>
<p:sldLayout xmlns:a="http://schemas.openxmlformats.org/drawingml/2006/main" xmlns:r="http://schemas.openxmlformats.org/officeDocument/2006/relationships" xmlns:p="http://schemas.openxmlformats.org/presentationml/2006/main" userDrawn="1">
  <p:cSld name="2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r>
              <a:rPr lang="en-US"/>
              <a:t>Data and AI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1"/>
            <a:ext cx="4972489" cy="8572502"/>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marL="327598"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92"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88"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274">
              <a:lnSpc>
                <a:spcPct val="100000"/>
              </a:lnSpc>
              <a:spcBef>
                <a:spcPts val="0"/>
              </a:spcBef>
              <a:defRPr sz="3600" b="0" i="0">
                <a:solidFill>
                  <a:schemeClr val="tx1"/>
                </a:solidFill>
                <a:latin typeface="IBM Plex Sans Light" panose="020B0403050203000203" pitchFamily="34" charset="0"/>
              </a:defRPr>
            </a:lvl1pPr>
            <a:lvl2pPr marL="327598"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92"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88" indent="-327598" defTabSz="116127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7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0623476"/>
      </p:ext>
    </p:extLst>
  </p:cSld>
  <p:clrMapOvr>
    <a:masterClrMapping/>
  </p:clrMapOvr>
  <p:transition spd="med"/>
</p:sldLayout>
</file>

<file path=ppt/slideLayouts/slideLayout238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4"/>
            <a:ext cx="4937889" cy="1143000"/>
          </a:xfrm>
        </p:spPr>
        <p:txBody>
          <a:bodyPr anchor="b"/>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6" y="12526966"/>
            <a:ext cx="1638299" cy="609600"/>
          </a:xfrm>
          <a:prstGeom prst="rect">
            <a:avLst/>
          </a:prstGeom>
        </p:spPr>
      </p:pic>
    </p:spTree>
    <p:extLst>
      <p:ext uri="{BB962C8B-B14F-4D97-AF65-F5344CB8AC3E}">
        <p14:creationId xmlns:p14="http://schemas.microsoft.com/office/powerpoint/2010/main" val="3834562381"/>
      </p:ext>
    </p:extLst>
  </p:cSld>
  <p:clrMapOvr>
    <a:masterClrMapping/>
  </p:clrMapOvr>
  <p:transition spd="med"/>
</p:sldLayout>
</file>

<file path=ppt/slideLayouts/slideLayout238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4" tIns="91404" rIns="91404" bIns="91404" numCol="1" rtlCol="0" anchor="t" anchorCtr="0" compatLnSpc="1">
            <a:prstTxWarp prst="textNoShape">
              <a:avLst/>
            </a:prstTxWarp>
          </a:bodyPr>
          <a:lstStyle/>
          <a:p>
            <a:pPr marL="0" marR="0" indent="0" algn="l" defTabSz="91404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9"/>
            <a:ext cx="11050589" cy="4573590"/>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4"/>
            <a:ext cx="4937889" cy="1143000"/>
          </a:xfrm>
        </p:spPr>
        <p:txBody>
          <a:bodyPr anchor="b"/>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6" y="12526966"/>
            <a:ext cx="1638299" cy="609600"/>
          </a:xfrm>
          <a:prstGeom prst="rect">
            <a:avLst/>
          </a:prstGeom>
        </p:spPr>
      </p:pic>
    </p:spTree>
    <p:extLst>
      <p:ext uri="{BB962C8B-B14F-4D97-AF65-F5344CB8AC3E}">
        <p14:creationId xmlns:p14="http://schemas.microsoft.com/office/powerpoint/2010/main" val="422618112"/>
      </p:ext>
    </p:extLst>
  </p:cSld>
  <p:clrMapOvr>
    <a:masterClrMapping/>
  </p:clrMapOvr>
  <p:transition spd="med"/>
</p:sldLayout>
</file>

<file path=ppt/slideLayouts/slideLayout238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9"/>
            <a:ext cx="11050589" cy="4573590"/>
          </a:xfrm>
        </p:spPr>
        <p:txBody>
          <a:bodyPr/>
          <a:lstStyle>
            <a:lvl1pPr>
              <a:lnSpc>
                <a:spcPct val="100000"/>
              </a:lnSpc>
              <a:defRPr sz="8596"/>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6" y="12526966"/>
            <a:ext cx="1638299" cy="609600"/>
          </a:xfrm>
          <a:prstGeom prst="rect">
            <a:avLst/>
          </a:prstGeom>
        </p:spPr>
      </p:pic>
    </p:spTree>
    <p:extLst>
      <p:ext uri="{BB962C8B-B14F-4D97-AF65-F5344CB8AC3E}">
        <p14:creationId xmlns:p14="http://schemas.microsoft.com/office/powerpoint/2010/main" val="3525968036"/>
      </p:ext>
    </p:extLst>
  </p:cSld>
  <p:clrMapOvr>
    <a:masterClrMapping/>
  </p:clrMapOvr>
  <p:transition spd="med"/>
</p:sldLayout>
</file>

<file path=ppt/slideLayouts/slideLayout238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9" cy="4573590"/>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6" y="12526966"/>
            <a:ext cx="1638299" cy="609600"/>
          </a:xfrm>
          <a:prstGeom prst="rect">
            <a:avLst/>
          </a:prstGeom>
        </p:spPr>
      </p:pic>
    </p:spTree>
    <p:extLst>
      <p:ext uri="{BB962C8B-B14F-4D97-AF65-F5344CB8AC3E}">
        <p14:creationId xmlns:p14="http://schemas.microsoft.com/office/powerpoint/2010/main" val="1065866908"/>
      </p:ext>
    </p:extLst>
  </p:cSld>
  <p:clrMapOvr>
    <a:masterClrMapping/>
  </p:clrMapOvr>
  <p:transition spd="med"/>
</p:sldLayout>
</file>

<file path=ppt/slideLayouts/slideLayout238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5" y="569917"/>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6" y="384048"/>
            <a:ext cx="10101069" cy="10479088"/>
          </a:xfrm>
        </p:spPr>
        <p:txBody>
          <a:bodyPr/>
          <a:lstStyle>
            <a:lvl1pPr>
              <a:lnSpc>
                <a:spcPct val="100000"/>
              </a:lnSpc>
              <a:defRPr sz="8596">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6" y="12526966"/>
            <a:ext cx="1638299" cy="609600"/>
          </a:xfrm>
          <a:prstGeom prst="rect">
            <a:avLst/>
          </a:prstGeom>
        </p:spPr>
      </p:pic>
    </p:spTree>
    <p:extLst>
      <p:ext uri="{BB962C8B-B14F-4D97-AF65-F5344CB8AC3E}">
        <p14:creationId xmlns:p14="http://schemas.microsoft.com/office/powerpoint/2010/main" val="3870840405"/>
      </p:ext>
    </p:extLst>
  </p:cSld>
  <p:clrMapOvr>
    <a:masterClrMapping/>
  </p:clrMapOvr>
  <p:transition spd="med"/>
</p:sldLayout>
</file>

<file path=ppt/slideLayouts/slideLayout238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5" y="569917"/>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51"/>
            <a:ext cx="10099675" cy="933767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6" y="12526966"/>
            <a:ext cx="1638299" cy="609600"/>
          </a:xfrm>
          <a:prstGeom prst="rect">
            <a:avLst/>
          </a:prstGeom>
        </p:spPr>
      </p:pic>
    </p:spTree>
    <p:extLst>
      <p:ext uri="{BB962C8B-B14F-4D97-AF65-F5344CB8AC3E}">
        <p14:creationId xmlns:p14="http://schemas.microsoft.com/office/powerpoint/2010/main" val="3200514945"/>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86852950"/>
      </p:ext>
    </p:extLst>
  </p:cSld>
  <p:clrMapOvr>
    <a:masterClrMapping/>
  </p:clrMapOvr>
  <p:transition spd="med"/>
</p:sldLayout>
</file>

<file path=ppt/slideLayouts/slideLayout239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9"/>
            <a:ext cx="4956175" cy="4573590"/>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7"/>
            <a:ext cx="4953003" cy="11431590"/>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9" y="569917"/>
            <a:ext cx="4949822" cy="11431590"/>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472783839"/>
      </p:ext>
    </p:extLst>
  </p:cSld>
  <p:clrMapOvr>
    <a:masterClrMapping/>
  </p:clrMapOvr>
  <p:transition spd="med"/>
</p:sldLayout>
</file>

<file path=ppt/slideLayouts/slideLayout239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91963400"/>
      </p:ext>
    </p:extLst>
  </p:cSld>
  <p:clrMapOvr>
    <a:masterClrMapping/>
  </p:clrMapOvr>
  <p:transition spd="med"/>
</p:sldLayout>
</file>

<file path=ppt/slideLayouts/slideLayout239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7"/>
            <a:ext cx="17141826" cy="8191502"/>
          </a:xfrm>
        </p:spPr>
        <p:txBody>
          <a:bodyPr/>
          <a:lstStyle>
            <a:lvl1pPr>
              <a:defRPr sz="17194"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655847511"/>
      </p:ext>
    </p:extLst>
  </p:cSld>
  <p:clrMapOvr>
    <a:masterClrMapping/>
  </p:clrMapOvr>
  <p:transition spd="med"/>
</p:sldLayout>
</file>

<file path=ppt/slideLayouts/slideLayout239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2" cy="28590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6" cy="8574088"/>
          </a:xfrm>
        </p:spPr>
        <p:txBody>
          <a:bodyPr/>
          <a:lstStyle>
            <a:lvl1pPr>
              <a:lnSpc>
                <a:spcPct val="100000"/>
              </a:lnSpc>
              <a:spcBef>
                <a:spcPts val="0"/>
              </a:spcBef>
              <a:defRPr sz="6396">
                <a:solidFill>
                  <a:schemeClr val="tx2"/>
                </a:solidFill>
              </a:defRPr>
            </a:lvl1pPr>
            <a:lvl2pPr marL="584988" indent="-584988">
              <a:lnSpc>
                <a:spcPct val="100000"/>
              </a:lnSpc>
              <a:spcBef>
                <a:spcPts val="0"/>
              </a:spcBef>
              <a:defRPr sz="6396">
                <a:solidFill>
                  <a:schemeClr val="tx2"/>
                </a:solidFill>
              </a:defRPr>
            </a:lvl2pPr>
            <a:lvl3pPr marL="1096856" indent="-584988">
              <a:lnSpc>
                <a:spcPct val="100000"/>
              </a:lnSpc>
              <a:spcBef>
                <a:spcPts val="0"/>
              </a:spcBef>
              <a:defRPr sz="6396">
                <a:solidFill>
                  <a:schemeClr val="tx2"/>
                </a:solidFill>
              </a:defRPr>
            </a:lvl3pPr>
            <a:lvl4pPr marL="1754966">
              <a:lnSpc>
                <a:spcPct val="100000"/>
              </a:lnSpc>
              <a:spcBef>
                <a:spcPts val="0"/>
              </a:spcBef>
              <a:defRPr sz="6396">
                <a:solidFill>
                  <a:schemeClr val="tx2"/>
                </a:solidFill>
              </a:defRPr>
            </a:lvl4pPr>
            <a:lvl5pPr>
              <a:lnSpc>
                <a:spcPct val="100000"/>
              </a:lnSpc>
              <a:spcBef>
                <a:spcPts val="0"/>
              </a:spcBef>
              <a:defRPr sz="6396"/>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873499375"/>
      </p:ext>
    </p:extLst>
  </p:cSld>
  <p:clrMapOvr>
    <a:masterClrMapping/>
  </p:clrMapOvr>
  <p:transition spd="med"/>
</p:sldLayout>
</file>

<file path=ppt/slideLayouts/slideLayout239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3" cy="9717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563602625"/>
      </p:ext>
    </p:extLst>
  </p:cSld>
  <p:clrMapOvr>
    <a:masterClrMapping/>
  </p:clrMapOvr>
  <p:transition spd="med"/>
</p:sldLayout>
</file>

<file path=ppt/slideLayouts/slideLayout239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5" y="9296401"/>
            <a:ext cx="11049000" cy="3543302"/>
          </a:xfrm>
        </p:spPr>
        <p:txBody>
          <a:bodyPr anchor="b"/>
          <a:lstStyle>
            <a:lvl1pPr>
              <a:lnSpc>
                <a:spcPct val="90000"/>
              </a:lnSpc>
              <a:spcBef>
                <a:spcPts val="0"/>
              </a:spcBef>
              <a:defRPr sz="2579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6" y="576074"/>
            <a:ext cx="7623174"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515564969"/>
      </p:ext>
    </p:extLst>
  </p:cSld>
  <p:clrMapOvr>
    <a:masterClrMapping/>
  </p:clrMapOvr>
  <p:transition spd="med"/>
</p:sldLayout>
</file>

<file path=ppt/slideLayouts/slideLayout239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426485"/>
            <a:ext cx="4949822" cy="1906590"/>
          </a:xfrm>
        </p:spPr>
        <p:txBody>
          <a:bodyPr/>
          <a:lstStyle>
            <a:lvl1pPr>
              <a:lnSpc>
                <a:spcPct val="90000"/>
              </a:lnSpc>
              <a:defRPr sz="12994">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429657"/>
            <a:ext cx="4949822" cy="1903414"/>
          </a:xfrm>
        </p:spPr>
        <p:txBody>
          <a:bodyPr/>
          <a:lstStyle>
            <a:lvl1pPr>
              <a:lnSpc>
                <a:spcPct val="90000"/>
              </a:lnSpc>
              <a:defRPr sz="12994">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4">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2"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4"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9"/>
            <a:ext cx="4953003"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3"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436485660"/>
      </p:ext>
    </p:extLst>
  </p:cSld>
  <p:clrMapOvr>
    <a:masterClrMapping/>
  </p:clrMapOvr>
  <p:transition spd="med"/>
</p:sldLayout>
</file>

<file path=ppt/slideLayouts/slideLayout239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9" y="6096000"/>
            <a:ext cx="232441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2" cy="5335590"/>
          </a:xfrm>
        </p:spPr>
        <p:txBody>
          <a:bodyPr/>
          <a:lstStyle>
            <a:lvl1pPr>
              <a:lnSpc>
                <a:spcPct val="100000"/>
              </a:lnSpc>
              <a:defRPr sz="859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7"/>
            <a:ext cx="11049000" cy="5335590"/>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2"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2" cy="5334000"/>
          </a:xfrm>
        </p:spPr>
        <p:txBody>
          <a:bodyPr/>
          <a:lstStyle>
            <a:lvl1pPr>
              <a:lnSpc>
                <a:spcPct val="100000"/>
              </a:lnSpc>
              <a:defRPr sz="8596">
                <a:solidFill>
                  <a:schemeClr val="accent1"/>
                </a:solidFill>
              </a:defRPr>
            </a:lvl1pPr>
            <a:lvl2pPr>
              <a:lnSpc>
                <a:spcPct val="100000"/>
              </a:lnSpc>
              <a:defRPr sz="8596">
                <a:solidFill>
                  <a:schemeClr val="accent1"/>
                </a:solidFill>
              </a:defRPr>
            </a:lvl2pPr>
            <a:lvl3pPr>
              <a:lnSpc>
                <a:spcPct val="100000"/>
              </a:lnSpc>
              <a:defRPr sz="8596">
                <a:solidFill>
                  <a:schemeClr val="accent1"/>
                </a:solidFill>
              </a:defRPr>
            </a:lvl3pPr>
            <a:lvl4pPr>
              <a:lnSpc>
                <a:spcPct val="100000"/>
              </a:lnSpc>
              <a:defRPr sz="8596">
                <a:solidFill>
                  <a:schemeClr val="accent1"/>
                </a:solidFill>
              </a:defRPr>
            </a:lvl4pPr>
            <a:lvl5pPr>
              <a:lnSpc>
                <a:spcPct val="100000"/>
              </a:lnSpc>
              <a:defRPr sz="859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2"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454847914"/>
      </p:ext>
    </p:extLst>
  </p:cSld>
  <p:clrMapOvr>
    <a:masterClrMapping/>
  </p:clrMapOvr>
  <p:transition spd="med"/>
</p:sldLayout>
</file>

<file path=ppt/slideLayouts/slideLayout239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4">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2"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4">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4">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50673372"/>
      </p:ext>
    </p:extLst>
  </p:cSld>
  <p:clrMapOvr>
    <a:masterClrMapping/>
  </p:clrMapOvr>
  <p:transition spd="med"/>
</p:sldLayout>
</file>

<file path=ppt/slideLayouts/slideLayout239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7"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06570865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5585095" cy="4453269"/>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5" y="1710999"/>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29" y="1711004"/>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1" y="1711001"/>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9"/>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29"/>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3"/>
            <a:ext cx="0" cy="882454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6"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4689631"/>
      </p:ext>
    </p:extLst>
  </p:cSld>
  <p:clrMapOvr>
    <a:masterClrMapping/>
  </p:clrMapOvr>
  <p:transition spd="med"/>
</p:sldLayout>
</file>

<file path=ppt/slideLayouts/slideLayout240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7"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3"/>
            <a:ext cx="4956175" cy="152559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162709774"/>
      </p:ext>
    </p:extLst>
  </p:cSld>
  <p:clrMapOvr>
    <a:masterClrMapping/>
  </p:clrMapOvr>
  <p:transition spd="med"/>
</p:sldLayout>
</file>

<file path=ppt/slideLayouts/slideLayout240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7"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3"/>
            <a:ext cx="4956175"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3"/>
            <a:ext cx="4953003"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7" y="576073"/>
            <a:ext cx="4959350"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40"/>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937957932"/>
      </p:ext>
    </p:extLst>
  </p:cSld>
  <p:clrMapOvr>
    <a:masterClrMapping/>
  </p:clrMapOvr>
  <p:transition spd="med"/>
</p:sldLayout>
</file>

<file path=ppt/slideLayouts/slideLayout240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2"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6"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5" y="3429001"/>
            <a:ext cx="4942117"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3" y="3429001"/>
            <a:ext cx="4953001"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7"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1146182"/>
      </p:ext>
    </p:extLst>
  </p:cSld>
  <p:clrMapOvr>
    <a:masterClrMapping/>
  </p:clrMapOvr>
  <p:transition spd="med"/>
</p:sldLayout>
</file>

<file path=ppt/slideLayouts/slideLayout240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2"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4" indent="-255934">
              <a:spcBef>
                <a:spcPts val="0"/>
              </a:spcBef>
              <a:defRPr sz="2800" b="0" i="0">
                <a:solidFill>
                  <a:schemeClr val="tx1"/>
                </a:solidFill>
                <a:latin typeface="IBM Plex Sans Light" panose="020B0403050203000203" pitchFamily="34" charset="0"/>
              </a:defRPr>
            </a:lvl2pPr>
            <a:lvl3pPr marL="511866" indent="-255934">
              <a:spcBef>
                <a:spcPts val="0"/>
              </a:spcBef>
              <a:defRPr sz="2800" b="0" i="0">
                <a:solidFill>
                  <a:schemeClr val="tx1"/>
                </a:solidFill>
                <a:latin typeface="IBM Plex Sans Light" panose="020B0403050203000203" pitchFamily="34" charset="0"/>
              </a:defRPr>
            </a:lvl3pPr>
            <a:lvl4pPr marL="767798" indent="-25593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5"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34" indent="-255934">
              <a:spcBef>
                <a:spcPts val="0"/>
              </a:spcBef>
              <a:defRPr sz="2800" b="0" i="0">
                <a:solidFill>
                  <a:schemeClr val="tx1"/>
                </a:solidFill>
                <a:latin typeface="IBM Plex Sans Light" panose="020B0403050203000203" pitchFamily="34" charset="0"/>
              </a:defRPr>
            </a:lvl2pPr>
            <a:lvl3pPr marL="511866" indent="-255934">
              <a:spcBef>
                <a:spcPts val="0"/>
              </a:spcBef>
              <a:defRPr sz="2800" b="0" i="0">
                <a:solidFill>
                  <a:schemeClr val="tx1"/>
                </a:solidFill>
                <a:latin typeface="IBM Plex Sans Light" panose="020B0403050203000203" pitchFamily="34" charset="0"/>
              </a:defRPr>
            </a:lvl3pPr>
            <a:lvl4pPr marL="767798" indent="-25593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6">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9902104"/>
      </p:ext>
    </p:extLst>
  </p:cSld>
  <p:clrMapOvr>
    <a:masterClrMapping/>
  </p:clrMapOvr>
  <p:transition spd="med"/>
</p:sldLayout>
</file>

<file path=ppt/slideLayouts/slideLayout2404.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216368888"/>
      </p:ext>
    </p:extLst>
  </p:cSld>
  <p:clrMapOvr>
    <a:masterClrMapping/>
  </p:clrMapOvr>
  <p:transition spd="med"/>
</p:sldLayout>
</file>

<file path=ppt/slideLayouts/slideLayout2405.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2185347"/>
      </p:ext>
    </p:extLst>
  </p:cSld>
  <p:clrMapOvr>
    <a:masterClrMapping/>
  </p:clrMapOvr>
  <p:transition spd="med"/>
</p:sldLayout>
</file>

<file path=ppt/slideLayouts/slideLayout2406.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602113508"/>
      </p:ext>
    </p:extLst>
  </p:cSld>
  <p:clrMapOvr>
    <a:masterClrMapping/>
  </p:clrMapOvr>
  <p:transition spd="med"/>
</p:sldLayout>
</file>

<file path=ppt/slideLayouts/slideLayout2407.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498560812"/>
      </p:ext>
    </p:extLst>
  </p:cSld>
  <p:clrMapOvr>
    <a:masterClrMapping/>
  </p:clrMapOvr>
  <p:transition spd="med"/>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1850301379"/>
      </p:ext>
    </p:extLst>
  </p:cSld>
  <p:clrMapOvr>
    <a:masterClrMapping/>
  </p:clrMapOvr>
  <p:transition spd="med"/>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408178054"/>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0"/>
            <a:ext cx="10183843"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6082191"/>
      </p:ext>
    </p:extLst>
  </p:cSld>
  <p:clrMapOvr>
    <a:masterClrMapping/>
  </p:clrMapOvr>
  <p:transition spd="med"/>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571315905"/>
      </p:ext>
    </p:extLst>
  </p:cSld>
  <p:clrMapOvr>
    <a:masterClrMapping/>
  </p:clrMapOvr>
  <p:transition spd="med"/>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161547833"/>
      </p:ext>
    </p:extLst>
  </p:cSld>
  <p:clrMapOvr>
    <a:masterClrMapping/>
  </p:clrMapOvr>
  <p:transition spd="med"/>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406962658"/>
      </p:ext>
    </p:extLst>
  </p:cSld>
  <p:clrMapOvr>
    <a:masterClrMapping/>
  </p:clrMapOvr>
  <p:transition spd="med"/>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65145319"/>
      </p:ext>
    </p:extLst>
  </p:cSld>
  <p:clrMapOvr>
    <a:masterClrMapping/>
  </p:clrMapOvr>
  <p:transition spd="med"/>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535423822"/>
      </p:ext>
    </p:extLst>
  </p:cSld>
  <p:clrMapOvr>
    <a:masterClrMapping/>
  </p:clrMapOvr>
  <p:transition spd="med"/>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675388083"/>
      </p:ext>
    </p:extLst>
  </p:cSld>
  <p:clrMapOvr>
    <a:masterClrMapping/>
  </p:clrMapOvr>
  <p:transition spd="med"/>
</p:sldLayout>
</file>

<file path=ppt/slideLayouts/slideLayout2416.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677265267"/>
      </p:ext>
    </p:extLst>
  </p:cSld>
  <p:clrMapOvr>
    <a:masterClrMapping/>
  </p:clrMapOvr>
  <p:transition spd="med"/>
</p:sldLayout>
</file>

<file path=ppt/slideLayouts/slideLayout2417.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135460844"/>
      </p:ext>
    </p:extLst>
  </p:cSld>
  <p:clrMapOvr>
    <a:masterClrMapping/>
  </p:clrMapOvr>
  <p:transition spd="med"/>
</p:sldLayout>
</file>

<file path=ppt/slideLayouts/slideLayout2418.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06440516"/>
      </p:ext>
    </p:extLst>
  </p:cSld>
  <p:clrMapOvr>
    <a:masterClrMapping/>
  </p:clrMapOvr>
  <p:transition spd="med"/>
</p:sldLayout>
</file>

<file path=ppt/slideLayouts/slideLayout2419.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63998463"/>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2"/>
            <a:ext cx="7424927" cy="1906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9517710"/>
      </p:ext>
    </p:extLst>
  </p:cSld>
  <p:clrMapOvr>
    <a:masterClrMapping/>
  </p:clrMapOvr>
  <p:transition spd="med"/>
</p:sldLayout>
</file>

<file path=ppt/slideLayouts/slideLayout2420.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653542956"/>
      </p:ext>
    </p:extLst>
  </p:cSld>
  <p:clrMapOvr>
    <a:masterClrMapping/>
  </p:clrMapOvr>
  <p:transition spd="med"/>
</p:sldLayout>
</file>

<file path=ppt/slideLayouts/slideLayout2421.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864843678"/>
      </p:ext>
    </p:extLst>
  </p:cSld>
  <p:clrMapOvr>
    <a:masterClrMapping/>
  </p:clrMapOvr>
  <p:transition spd="med"/>
</p:sldLayout>
</file>

<file path=ppt/slideLayouts/slideLayout2422.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4976989"/>
      </p:ext>
    </p:extLst>
  </p:cSld>
  <p:clrMapOvr>
    <a:masterClrMapping/>
  </p:clrMapOvr>
  <p:transition spd="med"/>
</p:sldLayout>
</file>

<file path=ppt/slideLayouts/slideLayout2423.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9136491"/>
      </p:ext>
    </p:extLst>
  </p:cSld>
  <p:clrMapOvr>
    <a:masterClrMapping/>
  </p:clrMapOvr>
  <p:transition spd="med"/>
</p:sldLayout>
</file>

<file path=ppt/slideLayouts/slideLayout242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59046439"/>
      </p:ext>
    </p:extLst>
  </p:cSld>
  <p:clrMapOvr>
    <a:masterClrMapping/>
  </p:clrMapOvr>
  <p:transition spd="med"/>
</p:sldLayout>
</file>

<file path=ppt/slideLayouts/slideLayout242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49"/>
            <a:ext cx="11045824"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3"/>
            <a:ext cx="4953003" cy="11431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3"/>
            <a:ext cx="4953003" cy="11431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3732906"/>
      </p:ext>
    </p:extLst>
  </p:cSld>
  <p:clrMapOvr>
    <a:masterClrMapping/>
  </p:clrMapOvr>
  <p:transition spd="med"/>
</p:sldLayout>
</file>

<file path=ppt/slideLayouts/slideLayout242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3"/>
            <a:ext cx="4953003" cy="4573590"/>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7"/>
            <a:ext cx="4953003" cy="11431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7"/>
            <a:ext cx="4953003" cy="11431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19482504"/>
      </p:ext>
    </p:extLst>
  </p:cSld>
  <p:clrMapOvr>
    <a:masterClrMapping/>
  </p:clrMapOvr>
  <p:transition spd="med"/>
</p:sldLayout>
</file>

<file path=ppt/slideLayouts/slideLayout242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49"/>
            <a:ext cx="11039475"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3"/>
            <a:ext cx="4953003"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7" y="576073"/>
            <a:ext cx="4959350"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89321247"/>
      </p:ext>
    </p:extLst>
  </p:cSld>
  <p:clrMapOvr>
    <a:masterClrMapping/>
  </p:clrMapOvr>
  <p:transition spd="med"/>
</p:sldLayout>
</file>

<file path=ppt/slideLayouts/slideLayout242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90"/>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3"/>
            <a:ext cx="4953003"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7" y="576073"/>
            <a:ext cx="4959350" cy="1525590"/>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1"/>
            <a:ext cx="495300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2" indent="-182812">
              <a:lnSpc>
                <a:spcPct val="110000"/>
              </a:lnSpc>
              <a:spcBef>
                <a:spcPts val="0"/>
              </a:spcBef>
              <a:defRPr sz="2000" b="0" i="0">
                <a:solidFill>
                  <a:schemeClr val="tx1"/>
                </a:solidFill>
                <a:latin typeface="IBM Plex Sans" panose="020B0503050203000203" pitchFamily="34" charset="0"/>
              </a:defRPr>
            </a:lvl2pPr>
            <a:lvl3pPr marL="365616" indent="-182812">
              <a:lnSpc>
                <a:spcPct val="110000"/>
              </a:lnSpc>
              <a:spcBef>
                <a:spcPts val="0"/>
              </a:spcBef>
              <a:defRPr sz="2000" b="0" i="0">
                <a:solidFill>
                  <a:schemeClr val="tx1"/>
                </a:solidFill>
                <a:latin typeface="IBM Plex Sans" panose="020B0503050203000203" pitchFamily="34" charset="0"/>
              </a:defRPr>
            </a:lvl3pPr>
            <a:lvl4pPr marL="548428" indent="-18281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5028334"/>
      </p:ext>
    </p:extLst>
  </p:cSld>
  <p:clrMapOvr>
    <a:masterClrMapping/>
  </p:clrMapOvr>
  <p:transition spd="med"/>
</p:sldLayout>
</file>

<file path=ppt/slideLayouts/slideLayout242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3"/>
            <a:ext cx="4949822"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4" indent="-255934">
              <a:spcBef>
                <a:spcPts val="0"/>
              </a:spcBef>
              <a:defRPr sz="2800" b="0" i="0">
                <a:solidFill>
                  <a:schemeClr val="tx1"/>
                </a:solidFill>
                <a:latin typeface="IBM Plex Sans Light" panose="020B0403050203000203" pitchFamily="34" charset="0"/>
              </a:defRPr>
            </a:lvl2pPr>
            <a:lvl3pPr marL="511866" indent="-255934">
              <a:spcBef>
                <a:spcPts val="0"/>
              </a:spcBef>
              <a:defRPr sz="2800" b="0" i="0">
                <a:solidFill>
                  <a:schemeClr val="tx1"/>
                </a:solidFill>
                <a:latin typeface="IBM Plex Sans Light" panose="020B0403050203000203" pitchFamily="34" charset="0"/>
              </a:defRPr>
            </a:lvl3pPr>
            <a:lvl4pPr marL="767798" indent="-25593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1"/>
            <a:ext cx="4953003"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12" indent="-182812">
              <a:spcBef>
                <a:spcPts val="0"/>
              </a:spcBef>
              <a:defRPr sz="2000" b="0" i="0">
                <a:solidFill>
                  <a:schemeClr val="tx1"/>
                </a:solidFill>
                <a:latin typeface="IBM Plex Sans" panose="020B0503050203000203" pitchFamily="34" charset="0"/>
              </a:defRPr>
            </a:lvl2pPr>
            <a:lvl3pPr marL="365616" indent="-182812">
              <a:spcBef>
                <a:spcPts val="0"/>
              </a:spcBef>
              <a:defRPr sz="2000" b="0" i="0">
                <a:solidFill>
                  <a:schemeClr val="tx1"/>
                </a:solidFill>
                <a:latin typeface="IBM Plex Sans" panose="020B0503050203000203" pitchFamily="34" charset="0"/>
              </a:defRPr>
            </a:lvl3pPr>
            <a:lvl4pPr marL="548428" indent="-18281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49"/>
            <a:ext cx="4956175" cy="1141414"/>
          </a:xfrm>
        </p:spPr>
        <p:txBody>
          <a:bodyPr/>
          <a:lstStyle>
            <a:lvl1pPr>
              <a:lnSpc>
                <a:spcPct val="100000"/>
              </a:lnSpc>
              <a:spcBef>
                <a:spcPts val="0"/>
              </a:spcBef>
              <a:defRPr sz="6396">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5" y="576077"/>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30929093"/>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9254457"/>
      </p:ext>
    </p:extLst>
  </p:cSld>
  <p:clrMapOvr>
    <a:masterClrMapping/>
  </p:clrMapOvr>
  <p:transition spd="med"/>
</p:sldLayout>
</file>

<file path=ppt/slideLayouts/slideLayout243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69" y="8385048"/>
            <a:ext cx="6670676"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5"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5"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7"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9" y="6096000"/>
            <a:ext cx="232441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40687423"/>
      </p:ext>
    </p:extLst>
  </p:cSld>
  <p:clrMapOvr>
    <a:masterClrMapping/>
  </p:clrMapOvr>
  <p:transition spd="med"/>
</p:sldLayout>
</file>

<file path=ppt/slideLayouts/slideLayout243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69"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7"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7786428"/>
      </p:ext>
    </p:extLst>
  </p:cSld>
  <p:clrMapOvr>
    <a:masterClrMapping/>
  </p:clrMapOvr>
  <p:transition spd="med"/>
</p:sldLayout>
</file>

<file path=ppt/slideLayouts/slideLayout243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7" y="1527050"/>
            <a:ext cx="11044242" cy="2276856"/>
          </a:xfrm>
        </p:spPr>
        <p:txBody>
          <a:bodyPr rIns="457200"/>
          <a:lstStyle>
            <a:lvl1pPr>
              <a:lnSpc>
                <a:spcPct val="110000"/>
              </a:lnSpc>
              <a:defRPr sz="6396">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6"/>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7" y="569916"/>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1547611"/>
      </p:ext>
    </p:extLst>
  </p:cSld>
  <p:clrMapOvr>
    <a:masterClrMapping/>
  </p:clrMapOvr>
  <p:transition spd="med"/>
</p:sldLayout>
</file>

<file path=ppt/slideLayouts/slideLayout243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76073"/>
            <a:ext cx="4956175" cy="4573590"/>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7"/>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7"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5313884"/>
      </p:ext>
    </p:extLst>
  </p:cSld>
  <p:clrMapOvr>
    <a:masterClrMapping/>
  </p:clrMapOvr>
  <p:transition spd="med"/>
</p:sldLayout>
</file>

<file path=ppt/slideLayouts/slideLayout243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9"/>
            <a:ext cx="11050589" cy="4573590"/>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7"/>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6"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2" cy="5344918"/>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912083"/>
      </p:ext>
    </p:extLst>
  </p:cSld>
  <p:clrMapOvr>
    <a:masterClrMapping/>
  </p:clrMapOvr>
  <p:transition spd="med"/>
</p:sldLayout>
</file>

<file path=ppt/slideLayouts/slideLayout243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2"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7"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3"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4"/>
            <a:ext cx="4953003"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4" indent="-255934">
              <a:lnSpc>
                <a:spcPct val="110000"/>
              </a:lnSpc>
              <a:spcBef>
                <a:spcPts val="0"/>
              </a:spcBef>
              <a:defRPr sz="2800" b="0" i="0">
                <a:solidFill>
                  <a:schemeClr val="tx1"/>
                </a:solidFill>
                <a:latin typeface="IBM Plex Sans Light" panose="020B0403050203000203" pitchFamily="34" charset="0"/>
              </a:defRPr>
            </a:lvl2pPr>
            <a:lvl3pPr marL="511866" indent="-255934">
              <a:lnSpc>
                <a:spcPct val="110000"/>
              </a:lnSpc>
              <a:spcBef>
                <a:spcPts val="0"/>
              </a:spcBef>
              <a:defRPr sz="2800" b="0" i="0">
                <a:solidFill>
                  <a:schemeClr val="tx1"/>
                </a:solidFill>
                <a:latin typeface="IBM Plex Sans Light" panose="020B0403050203000203" pitchFamily="34" charset="0"/>
              </a:defRPr>
            </a:lvl3pPr>
            <a:lvl4pPr marL="767798" indent="-25593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39094924"/>
      </p:ext>
    </p:extLst>
  </p:cSld>
  <p:clrMapOvr>
    <a:masterClrMapping/>
  </p:clrMapOvr>
  <p:transition spd="med"/>
</p:sldLayout>
</file>

<file path=ppt/slideLayouts/slideLayout243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2"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2"/>
            <a:ext cx="495300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2"/>
            <a:ext cx="495300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2"/>
            <a:ext cx="4951413" cy="3792684"/>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2"/>
            <a:ext cx="495300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4"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2"/>
            <a:ext cx="402334" cy="403228"/>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2"/>
            <a:ext cx="402334" cy="403228"/>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5" y="576072"/>
            <a:ext cx="402334" cy="403228"/>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8"/>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8"/>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5" y="6694632"/>
            <a:ext cx="402334" cy="403228"/>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7959154"/>
      </p:ext>
    </p:extLst>
  </p:cSld>
  <p:clrMapOvr>
    <a:masterClrMapping/>
  </p:clrMapOvr>
  <p:transition spd="med"/>
</p:sldLayout>
</file>

<file path=ppt/slideLayouts/slideLayout243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5"/>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5"/>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9"/>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6393661"/>
      </p:ext>
    </p:extLst>
  </p:cSld>
  <p:clrMapOvr>
    <a:masterClrMapping/>
  </p:clrMapOvr>
  <p:transition spd="med"/>
</p:sldLayout>
</file>

<file path=ppt/slideLayouts/slideLayout243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7"/>
            <a:ext cx="4949822"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5"/>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5"/>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3" cy="4954590"/>
          </a:xfrm>
        </p:spPr>
        <p:txBody>
          <a:bodyPr/>
          <a:lstStyle>
            <a:lvl1pPr>
              <a:spcBef>
                <a:spcPts val="0"/>
              </a:spcBef>
              <a:defRPr sz="2800">
                <a:solidFill>
                  <a:schemeClr val="tx1"/>
                </a:solidFill>
              </a:defRPr>
            </a:lvl1pPr>
            <a:lvl2pPr marL="255934" indent="-255934">
              <a:spcBef>
                <a:spcPts val="0"/>
              </a:spcBef>
              <a:defRPr sz="2800">
                <a:solidFill>
                  <a:schemeClr val="tx1"/>
                </a:solidFill>
              </a:defRPr>
            </a:lvl2pPr>
            <a:lvl3pPr marL="511866" indent="-255934">
              <a:spcBef>
                <a:spcPts val="0"/>
              </a:spcBef>
              <a:defRPr sz="2800">
                <a:solidFill>
                  <a:schemeClr val="tx1"/>
                </a:solidFill>
              </a:defRPr>
            </a:lvl3pPr>
            <a:lvl4pPr marL="767798" indent="-25593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3" y="569917"/>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9"/>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91132020"/>
      </p:ext>
    </p:extLst>
  </p:cSld>
  <p:clrMapOvr>
    <a:masterClrMapping/>
  </p:clrMapOvr>
  <p:transition spd="med"/>
</p:sldLayout>
</file>

<file path=ppt/slideLayouts/slideLayout243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1"/>
            <a:ext cx="4956175" cy="8572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5" y="569917"/>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8852704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1"/>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6594688"/>
      </p:ext>
    </p:extLst>
  </p:cSld>
  <p:clrMapOvr>
    <a:masterClrMapping/>
  </p:clrMapOvr>
  <p:transition spd="med"/>
</p:sldLayout>
</file>

<file path=ppt/slideLayouts/slideLayout244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3"/>
            <a:ext cx="273618"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6" y="3429001"/>
            <a:ext cx="4956175" cy="8572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88247261"/>
      </p:ext>
    </p:extLst>
  </p:cSld>
  <p:clrMapOvr>
    <a:masterClrMapping/>
  </p:clrMapOvr>
  <p:transition spd="med"/>
</p:sldLayout>
</file>

<file path=ppt/slideLayouts/slideLayout244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3"/>
            <a:ext cx="273618"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1"/>
            <a:ext cx="4956175" cy="8572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7"/>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93657042"/>
      </p:ext>
    </p:extLst>
  </p:cSld>
  <p:clrMapOvr>
    <a:masterClrMapping/>
  </p:clrMapOvr>
  <p:transition spd="med"/>
</p:sldLayout>
</file>

<file path=ppt/slideLayouts/slideLayout2442.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6591907"/>
      </p:ext>
    </p:extLst>
  </p:cSld>
  <p:clrMapOvr>
    <a:masterClrMapping/>
  </p:clrMapOvr>
  <p:transition spd="med"/>
</p:sldLayout>
</file>

<file path=ppt/slideLayouts/slideLayout2443.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8911560"/>
      </p:ext>
    </p:extLst>
  </p:cSld>
  <p:clrMapOvr>
    <a:masterClrMapping/>
  </p:clrMapOvr>
  <p:transition spd="med"/>
</p:sldLayout>
</file>

<file path=ppt/slideLayouts/slideLayout2444.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816831"/>
      </p:ext>
    </p:extLst>
  </p:cSld>
  <p:clrMapOvr>
    <a:masterClrMapping/>
  </p:clrMapOvr>
  <p:transition spd="med"/>
</p:sldLayout>
</file>

<file path=ppt/slideLayouts/slideLayout2445.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95287778"/>
      </p:ext>
    </p:extLst>
  </p:cSld>
  <p:clrMapOvr>
    <a:masterClrMapping/>
  </p:clrMapOvr>
  <p:transition spd="med"/>
</p:sldLayout>
</file>

<file path=ppt/slideLayouts/slideLayout2446.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9217167"/>
      </p:ext>
    </p:extLst>
  </p:cSld>
  <p:clrMapOvr>
    <a:masterClrMapping/>
  </p:clrMapOvr>
  <p:transition spd="med"/>
</p:sldLayout>
</file>

<file path=ppt/slideLayouts/slideLayout2447.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3494094"/>
      </p:ext>
    </p:extLst>
  </p:cSld>
  <p:clrMapOvr>
    <a:masterClrMapping/>
  </p:clrMapOvr>
  <p:transition spd="med"/>
</p:sldLayout>
</file>

<file path=ppt/slideLayouts/slideLayout2448.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1606789"/>
      </p:ext>
    </p:extLst>
  </p:cSld>
  <p:clrMapOvr>
    <a:masterClrMapping/>
  </p:clrMapOvr>
  <p:transition spd="med"/>
</p:sldLayout>
</file>

<file path=ppt/slideLayouts/slideLayout2449.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86164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58615652"/>
      </p:ext>
    </p:extLst>
  </p:cSld>
  <p:clrMapOvr>
    <a:masterClrMapping/>
  </p:clrMapOvr>
  <p:transition spd="med"/>
</p:sldLayout>
</file>

<file path=ppt/slideLayouts/slideLayout2450.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64405029"/>
      </p:ext>
    </p:extLst>
  </p:cSld>
  <p:clrMapOvr>
    <a:masterClrMapping/>
  </p:clrMapOvr>
  <p:transition spd="med"/>
</p:sldLayout>
</file>

<file path=ppt/slideLayouts/slideLayout2451.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9312790"/>
      </p:ext>
    </p:extLst>
  </p:cSld>
  <p:clrMapOvr>
    <a:masterClrMapping/>
  </p:clrMapOvr>
  <p:transition spd="med"/>
</p:sldLayout>
</file>

<file path=ppt/slideLayouts/slideLayout2452.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46411325"/>
      </p:ext>
    </p:extLst>
  </p:cSld>
  <p:clrMapOvr>
    <a:masterClrMapping/>
  </p:clrMapOvr>
  <p:transition spd="med"/>
</p:sldLayout>
</file>

<file path=ppt/slideLayouts/slideLayout2453.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1364251"/>
      </p:ext>
    </p:extLst>
  </p:cSld>
  <p:clrMapOvr>
    <a:masterClrMapping/>
  </p:clrMapOvr>
  <p:transition spd="med"/>
</p:sldLayout>
</file>

<file path=ppt/slideLayouts/slideLayout2454.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613367"/>
      </p:ext>
    </p:extLst>
  </p:cSld>
  <p:clrMapOvr>
    <a:masterClrMapping/>
  </p:clrMapOvr>
  <p:transition spd="med"/>
</p:sldLayout>
</file>

<file path=ppt/slideLayouts/slideLayout2455.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69760300"/>
      </p:ext>
    </p:extLst>
  </p:cSld>
  <p:clrMapOvr>
    <a:masterClrMapping/>
  </p:clrMapOvr>
  <p:transition spd="med"/>
</p:sldLayout>
</file>

<file path=ppt/slideLayouts/slideLayout2456.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609662"/>
      </p:ext>
    </p:extLst>
  </p:cSld>
  <p:clrMapOvr>
    <a:masterClrMapping/>
  </p:clrMapOvr>
  <p:transition spd="med"/>
</p:sldLayout>
</file>

<file path=ppt/slideLayouts/slideLayout2457.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6242567"/>
      </p:ext>
    </p:extLst>
  </p:cSld>
  <p:clrMapOvr>
    <a:masterClrMapping/>
  </p:clrMapOvr>
  <p:transition spd="med"/>
</p:sldLayout>
</file>

<file path=ppt/slideLayouts/slideLayout2458.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633908357"/>
      </p:ext>
    </p:extLst>
  </p:cSld>
  <p:clrMapOvr>
    <a:masterClrMapping/>
  </p:clrMapOvr>
  <p:transition spd="med"/>
</p:sldLayout>
</file>

<file path=ppt/slideLayouts/slideLayout245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82692496"/>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1"/>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60525746"/>
      </p:ext>
    </p:extLst>
  </p:cSld>
  <p:clrMapOvr>
    <a:masterClrMapping/>
  </p:clrMapOvr>
  <p:transition spd="med"/>
</p:sldLayout>
</file>

<file path=ppt/slideLayouts/slideLayout246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81140854"/>
      </p:ext>
    </p:extLst>
  </p:cSld>
  <p:clrMapOvr>
    <a:masterClrMapping/>
  </p:clrMapOvr>
  <p:transition spd="med"/>
</p:sldLayout>
</file>

<file path=ppt/slideLayouts/slideLayout246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2"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5"/>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5"/>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34" indent="-255934">
              <a:lnSpc>
                <a:spcPct val="110000"/>
              </a:lnSpc>
              <a:spcBef>
                <a:spcPts val="0"/>
              </a:spcBef>
              <a:defRPr sz="2800">
                <a:solidFill>
                  <a:schemeClr val="tx1"/>
                </a:solidFill>
              </a:defRPr>
            </a:lvl2pPr>
            <a:lvl3pPr marL="511866" indent="-255934">
              <a:lnSpc>
                <a:spcPct val="110000"/>
              </a:lnSpc>
              <a:spcBef>
                <a:spcPts val="0"/>
              </a:spcBef>
              <a:defRPr sz="2800">
                <a:solidFill>
                  <a:schemeClr val="tx1"/>
                </a:solidFill>
              </a:defRPr>
            </a:lvl3pPr>
            <a:lvl4pPr marL="767798" indent="-25593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2202662"/>
      </p:ext>
    </p:extLst>
  </p:cSld>
  <p:clrMapOvr>
    <a:masterClrMapping/>
  </p:clrMapOvr>
  <p:transition spd="med"/>
</p:sldLayout>
</file>

<file path=ppt/slideLayouts/slideLayout2462.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05534622"/>
      </p:ext>
    </p:extLst>
  </p:cSld>
  <p:clrMapOvr>
    <a:masterClrMapping/>
  </p:clrMapOvr>
  <p:transition spd="med"/>
</p:sldLayout>
</file>

<file path=ppt/slideLayouts/slideLayout246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77443353"/>
      </p:ext>
    </p:extLst>
  </p:cSld>
  <p:clrMapOvr>
    <a:masterClrMapping/>
  </p:clrMapOvr>
  <p:transition spd="med"/>
</p:sldLayout>
</file>

<file path=ppt/slideLayouts/slideLayout246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7"/>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4"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4276250"/>
      </p:ext>
    </p:extLst>
  </p:cSld>
  <p:clrMapOvr>
    <a:masterClrMapping/>
  </p:clrMapOvr>
  <p:transition spd="med"/>
</p:sldLayout>
</file>

<file path=ppt/slideLayouts/slideLayout2465.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44244478"/>
      </p:ext>
    </p:extLst>
  </p:cSld>
  <p:clrMapOvr>
    <a:masterClrMapping/>
  </p:clrMapOvr>
  <p:transition spd="med"/>
</p:sldLayout>
</file>

<file path=ppt/slideLayouts/slideLayout246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36404064"/>
      </p:ext>
    </p:extLst>
  </p:cSld>
  <p:clrMapOvr>
    <a:masterClrMapping/>
  </p:clrMapOvr>
  <p:transition spd="med"/>
</p:sldLayout>
</file>

<file path=ppt/slideLayouts/slideLayout246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7"/>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4"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7"/>
            <a:ext cx="4953003" cy="11431590"/>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4"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8941304"/>
      </p:ext>
    </p:extLst>
  </p:cSld>
  <p:clrMapOvr>
    <a:masterClrMapping/>
  </p:clrMapOvr>
  <p:transition spd="med"/>
</p:sldLayout>
</file>

<file path=ppt/slideLayouts/slideLayout2468.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7392006"/>
      </p:ext>
    </p:extLst>
  </p:cSld>
  <p:clrMapOvr>
    <a:masterClrMapping/>
  </p:clrMapOvr>
  <p:transition spd="med"/>
</p:sldLayout>
</file>

<file path=ppt/slideLayouts/slideLayout246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2847164621"/>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4039902"/>
      </p:ext>
    </p:extLst>
  </p:cSld>
  <p:clrMapOvr>
    <a:masterClrMapping/>
  </p:clrMapOvr>
  <p:transition spd="med"/>
</p:sldLayout>
</file>

<file path=ppt/slideLayouts/slideLayout247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6343168"/>
      </p:ext>
    </p:extLst>
  </p:cSld>
  <p:clrMapOvr>
    <a:masterClrMapping/>
  </p:clrMapOvr>
</p:sldLayout>
</file>

<file path=ppt/slideLayouts/slideLayout247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3381648"/>
      </p:ext>
    </p:extLst>
  </p:cSld>
  <p:clrMapOvr>
    <a:masterClrMapping/>
  </p:clrMapOvr>
</p:sldLayout>
</file>

<file path=ppt/slideLayouts/slideLayout24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0084-1D89-0A7C-843D-5F4C67575E68}"/>
              </a:ext>
            </a:extLst>
          </p:cNvPr>
          <p:cNvSpPr>
            <a:spLocks noGrp="1"/>
          </p:cNvSpPr>
          <p:nvPr>
            <p:ph type="ctrTitle"/>
          </p:nvPr>
        </p:nvSpPr>
        <p:spPr>
          <a:xfrm>
            <a:off x="3048397" y="2244726"/>
            <a:ext cx="18290381" cy="4775200"/>
          </a:xfrm>
        </p:spPr>
        <p:txBody>
          <a:bodyPr anchor="b"/>
          <a:lstStyle>
            <a:lvl1pPr algn="ctr">
              <a:defRPr sz="11998"/>
            </a:lvl1pPr>
          </a:lstStyle>
          <a:p>
            <a:r>
              <a:rPr lang="en-US"/>
              <a:t>Click to edit Master title style</a:t>
            </a:r>
          </a:p>
        </p:txBody>
      </p:sp>
      <p:sp>
        <p:nvSpPr>
          <p:cNvPr id="3" name="Subtitle 2">
            <a:extLst>
              <a:ext uri="{FF2B5EF4-FFF2-40B4-BE49-F238E27FC236}">
                <a16:creationId xmlns:a16="http://schemas.microsoft.com/office/drawing/2014/main" id="{6C8988BA-81DD-1BBD-F97E-6D51BA771D2F}"/>
              </a:ext>
            </a:extLst>
          </p:cNvPr>
          <p:cNvSpPr>
            <a:spLocks noGrp="1"/>
          </p:cNvSpPr>
          <p:nvPr>
            <p:ph type="subTitle" idx="1"/>
          </p:nvPr>
        </p:nvSpPr>
        <p:spPr>
          <a:xfrm>
            <a:off x="3048397" y="7204076"/>
            <a:ext cx="18290381" cy="3311524"/>
          </a:xfrm>
        </p:spPr>
        <p:txBody>
          <a:bodyPr/>
          <a:lstStyle>
            <a:lvl1pPr marL="0" indent="0" algn="ctr">
              <a:buNone/>
              <a:defRPr sz="4800"/>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B17DD2AC-6BB3-948E-CFC9-F38F664AAF40}"/>
              </a:ext>
            </a:extLst>
          </p:cNvPr>
          <p:cNvSpPr>
            <a:spLocks noGrp="1"/>
          </p:cNvSpPr>
          <p:nvPr>
            <p:ph type="dt" sz="half" idx="10"/>
          </p:nvPr>
        </p:nvSpPr>
        <p:spPr/>
        <p:txBody>
          <a:bodyPr/>
          <a:lstStyle/>
          <a:p>
            <a:fld id="{FC9C7A67-CC6B-4E6B-9E30-793DFD7BDA33}" type="datetimeFigureOut">
              <a:rPr lang="en-US" smtClean="0"/>
              <a:t>6/6/24</a:t>
            </a:fld>
            <a:endParaRPr lang="en-US" dirty="0"/>
          </a:p>
        </p:txBody>
      </p:sp>
      <p:sp>
        <p:nvSpPr>
          <p:cNvPr id="5" name="Footer Placeholder 4">
            <a:extLst>
              <a:ext uri="{FF2B5EF4-FFF2-40B4-BE49-F238E27FC236}">
                <a16:creationId xmlns:a16="http://schemas.microsoft.com/office/drawing/2014/main" id="{20BC2803-488A-88F2-1C0F-8A2924C568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6E9EFD-99F7-D6CA-1652-1CF3C832F441}"/>
              </a:ext>
            </a:extLst>
          </p:cNvPr>
          <p:cNvSpPr>
            <a:spLocks noGrp="1"/>
          </p:cNvSpPr>
          <p:nvPr>
            <p:ph type="sldNum" sz="quarter" idx="12"/>
          </p:nvPr>
        </p:nvSpPr>
        <p:spPr/>
        <p:txBody>
          <a:bodyPr/>
          <a:lstStyle/>
          <a:p>
            <a:fld id="{4ACCB7AC-C560-4288-9D12-B044EC1194C8}" type="slidenum">
              <a:rPr lang="en-US" smtClean="0"/>
              <a:t>‹#›</a:t>
            </a:fld>
            <a:endParaRPr lang="en-US" dirty="0"/>
          </a:p>
        </p:txBody>
      </p:sp>
    </p:spTree>
    <p:extLst>
      <p:ext uri="{BB962C8B-B14F-4D97-AF65-F5344CB8AC3E}">
        <p14:creationId xmlns:p14="http://schemas.microsoft.com/office/powerpoint/2010/main" val="604321143"/>
      </p:ext>
    </p:extLst>
  </p:cSld>
  <p:clrMapOvr>
    <a:masterClrMapping/>
  </p:clrMapOvr>
</p:sldLayout>
</file>

<file path=ppt/slideLayouts/slideLayout247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623793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3" y="2456594"/>
            <a:ext cx="6670674" cy="3067901"/>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7"/>
            <a:ext cx="6670674" cy="3067896"/>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8" y="8362096"/>
            <a:ext cx="6670674" cy="3067893"/>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667679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6" cy="1141413"/>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0015092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2713306"/>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1"/>
            <a:ext cx="4956176"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2337083"/>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018607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4573589"/>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4"/>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77151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9" y="1427412"/>
            <a:ext cx="4963924" cy="371608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0" y="1427412"/>
            <a:ext cx="4963924" cy="371607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9" y="7518835"/>
            <a:ext cx="4963924" cy="372065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0" y="7518835"/>
            <a:ext cx="4963924" cy="37206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8" y="1427408"/>
            <a:ext cx="4963924" cy="3716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8" y="7518836"/>
            <a:ext cx="4963924" cy="372065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1796226"/>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6" y="6665977"/>
            <a:ext cx="4963924"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3523200"/>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0"/>
            <a:ext cx="4949826" cy="3413125"/>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7"/>
            <a:ext cx="5026140"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8"/>
            <a:ext cx="5026140" cy="495450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3"/>
            <a:ext cx="5026140" cy="491905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6"/>
            <a:ext cx="4978776"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584175"/>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297529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244032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516365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48790767"/>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17612708"/>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5"/>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9" y="6117123"/>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9" y="9525000"/>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9" y="2646072"/>
            <a:ext cx="2328218"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4" y="2618876"/>
            <a:ext cx="5756496"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4" y="6117125"/>
            <a:ext cx="5756496"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7" y="61443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7" y="95522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7" y="2646072"/>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8"/>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6"/>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0"/>
            <a:ext cx="2291074"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8" y="2667001"/>
            <a:ext cx="5843619"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8" y="6165251"/>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8" y="9573128"/>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9910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8697363"/>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2445694"/>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8506695"/>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506210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292082906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397262513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7048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2352314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4966462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164120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311072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41528513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40669975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769377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80833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21276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9041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78398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97299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20650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572139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1269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874233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4140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79862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52130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86563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671006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75901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4247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3021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688429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75986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074047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538500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461654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621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653494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26164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08104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922441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8453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208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08776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4945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17894345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1043301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27945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548475594"/>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067686245"/>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48871316"/>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65976606"/>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6548906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36447662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88343256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55494000"/>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645915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9979931"/>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48387897"/>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6991062"/>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152386875"/>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94197245"/>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56118442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34027592"/>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17243366"/>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594769398"/>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91375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3442503"/>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9301268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6402810"/>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0625246"/>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23748594"/>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47093306"/>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8007443"/>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335307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2180712"/>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511131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9691846"/>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5978137"/>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86864"/>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1379611"/>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9259217"/>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3091011"/>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82299108"/>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27207086"/>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6405443"/>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447500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4606295"/>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1070672"/>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17331364"/>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8460582"/>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9467609"/>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3573100"/>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513242106"/>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2937994"/>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71260929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60775246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876825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12180468"/>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543555168"/>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386757418"/>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8337047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14739519"/>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98666508"/>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549966647"/>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741397175"/>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503878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41868500"/>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99524239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136197321"/>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774589048"/>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56734083"/>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02649817"/>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42876249"/>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42555964"/>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0494900"/>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64495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6127233"/>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8705198"/>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8865436"/>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4829514"/>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7352467"/>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2885979"/>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0640958"/>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0541343"/>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9706946"/>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7198028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9587445"/>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68736025"/>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939383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40692470"/>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78799538"/>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31646486"/>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71119078"/>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8728214"/>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9432689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78116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9622215"/>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2334638"/>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735469745"/>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45724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6996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440908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36487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6288088"/>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81029"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4185522167"/>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67500" y="12001503"/>
            <a:ext cx="4951413"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2788946676"/>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377167023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68326" y="12484533"/>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95986677"/>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6931" y="420624"/>
            <a:ext cx="10101072" cy="10479088"/>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2354332818"/>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8326" y="1711325"/>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68326" y="571500"/>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490057201"/>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7"/>
            <a:ext cx="4956176"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905564004"/>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11050588" cy="2859088"/>
          </a:xfrm>
        </p:spPr>
        <p:txBody>
          <a:bodyPr rIns="457200"/>
          <a:lstStyle>
            <a:lvl1pPr>
              <a:lnSpc>
                <a:spcPct val="100000"/>
              </a:lnSpc>
              <a:defRPr sz="6400">
                <a:solidFill>
                  <a:schemeClr val="tx2"/>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886998731"/>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1002"/>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696308205"/>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9909175" cy="2859088"/>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70428"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23538886" y="12900738"/>
            <a:ext cx="273614"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55416778"/>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02336"/>
            <a:ext cx="14662149" cy="9717088"/>
          </a:xfrm>
        </p:spPr>
        <p:txBody>
          <a:bodyPr/>
          <a:lstStyle>
            <a:lvl1pPr>
              <a:lnSpc>
                <a:spcPct val="100000"/>
              </a:lnSpc>
              <a:defRPr sz="8600">
                <a:solidFill>
                  <a:schemeClr val="tx2"/>
                </a:solidFill>
              </a:defRPr>
            </a:lvl1pPr>
          </a:lstStyle>
          <a:p>
            <a:r>
              <a:rPr lang="en-US"/>
              <a:t>Click to edit Master title style</a:t>
            </a:r>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23823785"/>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68326" y="9296400"/>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6991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68327" y="56991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1530265"/>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6457"/>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98531"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3744397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973453339"/>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6991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709422347"/>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6832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892668152"/>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308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4796632"/>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110"/>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4676" y="569912"/>
            <a:ext cx="4949826" cy="2097088"/>
          </a:xfrm>
        </p:spPr>
        <p:txBody>
          <a:bodyPr/>
          <a:lstStyle>
            <a:lvl1pPr>
              <a:lnSpc>
                <a:spcPct val="110000"/>
              </a:lnSpc>
              <a:defRPr sz="2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6832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7438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2" y="569912"/>
            <a:ext cx="1142999" cy="1141413"/>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6" y="569912"/>
            <a:ext cx="1142999" cy="1141413"/>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2" y="572294"/>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790703"/>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486995565"/>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6" y="569914"/>
            <a:ext cx="7424927" cy="1906589"/>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6"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69407648"/>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448057"/>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35012558"/>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569916"/>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8600529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448057"/>
            <a:ext cx="11039477"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834986522"/>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6" y="569916"/>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4260768313"/>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12763501" y="569912"/>
            <a:ext cx="1142999" cy="1141413"/>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18859502" y="569912"/>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274910"/>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68329" y="2476501"/>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68325" y="8382000"/>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69911" y="569912"/>
            <a:ext cx="1146176" cy="1141413"/>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69912"/>
            <a:ext cx="1142999" cy="1141413"/>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69911" y="6477001"/>
            <a:ext cx="1146176" cy="1143000"/>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1"/>
            <a:ext cx="1142999" cy="1143000"/>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9074950"/>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711327"/>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2"/>
            <a:ext cx="4956176" cy="1141413"/>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81093242"/>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527049"/>
            <a:ext cx="11044238" cy="2276856"/>
          </a:xfrm>
        </p:spPr>
        <p:txBody>
          <a:bodyPr rIns="457200"/>
          <a:lstStyle>
            <a:lvl1pPr>
              <a:lnSpc>
                <a:spcPct val="11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6" cy="448056"/>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342927949"/>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5" y="569913"/>
            <a:ext cx="4956176" cy="4573587"/>
          </a:xfrm>
        </p:spPr>
        <p:txBody>
          <a:bodyPr/>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639679953"/>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6" y="448057"/>
            <a:ext cx="11050588"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798032842"/>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4573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66928"/>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5978"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184559067"/>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4676" y="569912"/>
            <a:ext cx="4949826" cy="28590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49279"/>
            <a:ext cx="402335" cy="403224"/>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49279"/>
            <a:ext cx="402335" cy="403224"/>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49279"/>
            <a:ext cx="402335" cy="403224"/>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576912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448056"/>
            <a:ext cx="11039475" cy="3413125"/>
          </a:xfrm>
        </p:spPr>
        <p:txBody>
          <a:bodyPr rIns="457200"/>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209030"/>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6" y="569912"/>
            <a:ext cx="4949826" cy="3413125"/>
          </a:xfrm>
        </p:spPr>
        <p:txBody>
          <a:bodyPr rIns="0"/>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6611422"/>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972049965"/>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68867199"/>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6768253"/>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953594461"/>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20652945"/>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68324"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68324"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68324"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4556470"/>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3"/>
            <a:ext cx="4949826" cy="45735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393591790"/>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937952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367259089"/>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423210731"/>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6087" y="6186140"/>
            <a:ext cx="3456431" cy="1379080"/>
          </a:xfrm>
          <a:prstGeom prst="rect">
            <a:avLst/>
          </a:prstGeom>
        </p:spPr>
      </p:pic>
    </p:spTree>
    <p:extLst>
      <p:ext uri="{BB962C8B-B14F-4D97-AF65-F5344CB8AC3E}">
        <p14:creationId xmlns:p14="http://schemas.microsoft.com/office/powerpoint/2010/main" val="1274606597"/>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22" y="12547344"/>
            <a:ext cx="1391080" cy="554955"/>
          </a:xfrm>
          <a:prstGeom prst="rect">
            <a:avLst/>
          </a:prstGeom>
        </p:spPr>
      </p:pic>
    </p:spTree>
    <p:extLst>
      <p:ext uri="{BB962C8B-B14F-4D97-AF65-F5344CB8AC3E}">
        <p14:creationId xmlns:p14="http://schemas.microsoft.com/office/powerpoint/2010/main" val="153473691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75"/>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75"/>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6"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3"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3"/>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611727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26037571"/>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1868771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6145417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63224" y="6167693"/>
            <a:ext cx="3460733" cy="1380619"/>
          </a:xfrm>
          <a:prstGeom prst="rect">
            <a:avLst/>
          </a:prstGeom>
        </p:spPr>
      </p:pic>
    </p:spTree>
    <p:extLst>
      <p:ext uri="{BB962C8B-B14F-4D97-AF65-F5344CB8AC3E}">
        <p14:creationId xmlns:p14="http://schemas.microsoft.com/office/powerpoint/2010/main" val="245980650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7582964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3774370"/>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12214961"/>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01189209"/>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055052834"/>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666601509"/>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1360208"/>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3429138"/>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9545806"/>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283052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157790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82" y="12874752"/>
            <a:ext cx="17071025" cy="365760"/>
          </a:xfrm>
        </p:spPr>
        <p:txBody>
          <a:bodyPr/>
          <a:lstStyle>
            <a:lvl1pPr>
              <a:defRPr>
                <a:solidFill>
                  <a:schemeClr val="bg2"/>
                </a:solidFill>
              </a:defRPr>
            </a:lvl1pPr>
          </a:lstStyle>
          <a:p>
            <a:r>
              <a:rPr lang="de-DE" dirty="0"/>
              <a:t>Group Name / DOC ID / Month XX, 2017 / © 2017 IBM Corporation</a:t>
            </a:r>
            <a:endParaRPr lang="en-US" dirty="0"/>
          </a:p>
        </p:txBody>
      </p:sp>
      <p:sp>
        <p:nvSpPr>
          <p:cNvPr id="4" name="Title 3"/>
          <p:cNvSpPr>
            <a:spLocks noGrp="1"/>
          </p:cNvSpPr>
          <p:nvPr>
            <p:ph type="title"/>
          </p:nvPr>
        </p:nvSpPr>
        <p:spPr>
          <a:xfrm>
            <a:off x="609680" y="543419"/>
            <a:ext cx="10974235" cy="11944918"/>
          </a:xfrm>
        </p:spPr>
        <p:txBody>
          <a:bodyPr/>
          <a:lstStyle>
            <a:lvl1pPr>
              <a:lnSpc>
                <a:spcPct val="90000"/>
              </a:lnSpc>
              <a:defRPr sz="6398"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86415" y="12547604"/>
            <a:ext cx="1391085" cy="563880"/>
          </a:xfrm>
          <a:prstGeom prst="rect">
            <a:avLst/>
          </a:prstGeom>
        </p:spPr>
      </p:pic>
    </p:spTree>
    <p:extLst>
      <p:ext uri="{BB962C8B-B14F-4D97-AF65-F5344CB8AC3E}">
        <p14:creationId xmlns:p14="http://schemas.microsoft.com/office/powerpoint/2010/main" val="110364654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039917"/>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9041690"/>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1621783"/>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1886878"/>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3550886"/>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3388738"/>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27933668"/>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08857114"/>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8777777"/>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523807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609681" y="536453"/>
            <a:ext cx="10974229" cy="11983338"/>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04550900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6377429"/>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268659"/>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0584477"/>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4836844"/>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68194752"/>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6857700"/>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5605799"/>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005673"/>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981036"/>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550629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97200"/>
            <a:ext cx="10974229" cy="9558528"/>
          </a:xfrm>
        </p:spPr>
        <p:txBody>
          <a:bodyPr/>
          <a:lstStyle>
            <a:lvl1pPr marL="0" indent="0">
              <a:spcBef>
                <a:spcPts val="0"/>
              </a:spcBef>
              <a:tabLst>
                <a:tab pos="10504244" algn="dec"/>
              </a:tabLst>
              <a:defRPr/>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0"/>
            <a:ext cx="10974229" cy="9558528"/>
          </a:xfrm>
        </p:spPr>
        <p:txBody>
          <a:bodyPr/>
          <a:lstStyle>
            <a:lvl1pPr marL="0" indent="0">
              <a:spcBef>
                <a:spcPts val="0"/>
              </a:spcBef>
              <a:tabLst>
                <a:tab pos="1050424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2934"/>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049508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091077"/>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2778778"/>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58861961"/>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25532949"/>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280697362"/>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146278"/>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328153611"/>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83361574"/>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30675223"/>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2495982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300560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032976"/>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5925542"/>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756216"/>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7852556"/>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069307069"/>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901913976"/>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54840772"/>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784242834"/>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354495984"/>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5450394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12193590" y="0"/>
            <a:ext cx="12193590" cy="13716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7196783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769803510"/>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25751356"/>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43570119"/>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688802587"/>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087537928"/>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841910359"/>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887887148"/>
      </p:ext>
    </p:extLst>
  </p:cSld>
  <p:clrMapOvr>
    <a:masterClrMapping/>
  </p:clrMapOvr>
  <p:transition spd="med"/>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88883168"/>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480717723"/>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74008252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609682" y="707143"/>
            <a:ext cx="23167816" cy="11929534"/>
          </a:xfrm>
        </p:spPr>
        <p:txBody>
          <a:bodyPr/>
          <a:lstStyle>
            <a:lvl1pPr>
              <a:lnSpc>
                <a:spcPct val="90000"/>
              </a:lnSpc>
              <a:defRPr sz="25594"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6337668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184901100"/>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75637065"/>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936892442"/>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50409200"/>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4149126"/>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4738615"/>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53604"/>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0173266"/>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8348846"/>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4136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3835033" cy="12055480"/>
          </a:xfrm>
        </p:spPr>
        <p:txBody>
          <a:bodyPr/>
          <a:lstStyle>
            <a:lvl1pPr marL="313182" indent="-31318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23820388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88435584"/>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69208329"/>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67155526"/>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9093040"/>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7259520"/>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0691995"/>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19884760"/>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7574098"/>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3623545"/>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869363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81" y="1097285"/>
            <a:ext cx="10974229" cy="1154146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1316736"/>
            <a:ext cx="10974229" cy="11199280"/>
          </a:xfrm>
        </p:spPr>
        <p:txBody>
          <a:bodyPr/>
          <a:lstStyle>
            <a:lvl1pPr>
              <a:spcBef>
                <a:spcPts val="2934"/>
              </a:spcBef>
              <a:spcAft>
                <a:spcPts val="0"/>
              </a:spcAft>
              <a:defRPr/>
            </a:lvl1pPr>
            <a:lvl2pPr>
              <a:spcBef>
                <a:spcPts val="2934"/>
              </a:spcBef>
              <a:defRPr/>
            </a:lvl2pPr>
            <a:lvl3pPr>
              <a:spcBef>
                <a:spcPts val="2934"/>
              </a:spcBef>
              <a:defRPr/>
            </a:lvl3pPr>
            <a:lvl4pPr>
              <a:spcBef>
                <a:spcPts val="2934"/>
              </a:spcBef>
              <a:defRPr/>
            </a:lvl4pPr>
            <a:lvl5pPr>
              <a:spcBef>
                <a:spcPts val="293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484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4250599772"/>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81161714"/>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01542068"/>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7613801"/>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68413194"/>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46478062"/>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22239245"/>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8004638"/>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61107188"/>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84672591"/>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772763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5582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3267"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6431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494740949"/>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685368"/>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525976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90276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pPr marL="0" marR="0" lvl="0" indent="0" algn="r" defTabSz="182937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Tree>
    <p:extLst>
      <p:ext uri="{BB962C8B-B14F-4D97-AF65-F5344CB8AC3E}">
        <p14:creationId xmlns:p14="http://schemas.microsoft.com/office/powerpoint/2010/main" val="164853366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305922775"/>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422836475"/>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417833651"/>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0316943"/>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40648530"/>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0"/>
            <a:ext cx="10974229" cy="9572416"/>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7"/>
            <a:ext cx="10974229" cy="9572414"/>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87499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022560985"/>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670192157"/>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21582399"/>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937593284"/>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165148189"/>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824315095"/>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87941182"/>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48349316"/>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19069561"/>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93286233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Content Placeholder 5"/>
          <p:cNvSpPr>
            <a:spLocks noGrp="1"/>
          </p:cNvSpPr>
          <p:nvPr>
            <p:ph sz="quarter" idx="12"/>
          </p:nvPr>
        </p:nvSpPr>
        <p:spPr>
          <a:xfrm>
            <a:off x="609681" y="2654723"/>
            <a:ext cx="10974229" cy="9833618"/>
          </a:xfrm>
        </p:spPr>
        <p:txBody>
          <a:bodyPr/>
          <a:lstStyle>
            <a:lvl1pPr>
              <a:defRPr sz="6398"/>
            </a:lvl1pPr>
          </a:lstStyle>
          <a:p>
            <a:pPr lvl="0"/>
            <a:r>
              <a:rPr lang="en-US"/>
              <a:t>Click to edit Master text styles</a:t>
            </a:r>
          </a:p>
        </p:txBody>
      </p:sp>
      <p:sp>
        <p:nvSpPr>
          <p:cNvPr id="8" name="Content Placeholder 7"/>
          <p:cNvSpPr>
            <a:spLocks noGrp="1"/>
          </p:cNvSpPr>
          <p:nvPr>
            <p:ph sz="quarter" idx="13"/>
          </p:nvPr>
        </p:nvSpPr>
        <p:spPr>
          <a:xfrm>
            <a:off x="12803267" y="2977735"/>
            <a:ext cx="10974229" cy="9510606"/>
          </a:xfrm>
        </p:spPr>
        <p:txBody>
          <a:bodyPr/>
          <a:lstStyle>
            <a:lvl1pPr>
              <a:defRPr sz="3734"/>
            </a:lvl1pPr>
            <a:lvl2pPr>
              <a:defRPr sz="3734"/>
            </a:lvl2pPr>
            <a:lvl3pPr>
              <a:defRPr sz="3734"/>
            </a:lvl3pPr>
            <a:lvl4pPr>
              <a:defRPr sz="3734"/>
            </a:lvl4pPr>
            <a:lvl5pPr>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8888"/>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535451551"/>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059686885"/>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8261228"/>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22679016"/>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0789300"/>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421596"/>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0088941"/>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4692185"/>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0091156"/>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083951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5"/>
            <a:ext cx="4877435" cy="957241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8900061"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809437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37711991"/>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933676"/>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23455125"/>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785389"/>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3594302"/>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546813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1912528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05020192"/>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49257845"/>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5520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1097280"/>
            <a:ext cx="10974229"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26085"/>
            <a:ext cx="10974229" cy="9562254"/>
          </a:xfrm>
        </p:spPr>
        <p:txBody>
          <a:bodyPr/>
          <a:lstStyle>
            <a:lvl1pPr>
              <a:defRPr sz="426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248439"/>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57180150"/>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8422264"/>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8658524"/>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96647354"/>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99643271"/>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41747750"/>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1496701"/>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6016779"/>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0554087"/>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498947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4"/>
          </p:nvPr>
        </p:nvSpPr>
        <p:spPr>
          <a:xfrm>
            <a:off x="609681" y="2926085"/>
            <a:ext cx="4877435" cy="956225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26085"/>
            <a:ext cx="4877435" cy="956225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60846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234342172"/>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81197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7480414"/>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44496829"/>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17050788"/>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417414204"/>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186837993"/>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407813849"/>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951581089"/>
      </p:ext>
    </p:extLst>
  </p:cSld>
  <p:clrMapOvr>
    <a:masterClrMapping/>
  </p:clrMapOvr>
  <p:transition spd="med"/>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96145621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10" name="Text Placeholder 9"/>
          <p:cNvSpPr>
            <a:spLocks noGrp="1"/>
          </p:cNvSpPr>
          <p:nvPr>
            <p:ph type="body" sz="quarter" idx="16"/>
          </p:nvPr>
        </p:nvSpPr>
        <p:spPr>
          <a:xfrm>
            <a:off x="1890006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306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367866788"/>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40478280"/>
      </p:ext>
    </p:extLst>
  </p:cSld>
  <p:clrMapOvr>
    <a:masterClrMapping/>
  </p:clrMapOvr>
  <p:transition spd="med"/>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28619401"/>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17527245"/>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940521690"/>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14966732"/>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07995660"/>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470479165"/>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908282529"/>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49182908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3590" y="0"/>
            <a:ext cx="1219359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99239"/>
            <a:ext cx="10974229" cy="9337186"/>
          </a:xfrm>
        </p:spPr>
        <p:txBody>
          <a:bodyPr/>
          <a:lstStyle>
            <a:lvl1pPr>
              <a:defRPr>
                <a:solidFill>
                  <a:schemeClr val="bg2"/>
                </a:solidFill>
              </a:defRPr>
            </a:lvl1pPr>
            <a:lvl2pPr marL="0" indent="0">
              <a:spcBef>
                <a:spcPts val="2934"/>
              </a:spcBef>
              <a:buFontTx/>
              <a:buNone/>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2751592262"/>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23402151"/>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571337653"/>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741923"/>
      </p:ext>
    </p:extLst>
  </p:cSld>
  <p:clrMapOvr>
    <a:masterClrMapping/>
  </p:clrMapOvr>
  <p:transition spd="med"/>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5435095"/>
      </p:ext>
    </p:extLst>
  </p:cSld>
  <p:clrMapOvr>
    <a:masterClrMapping/>
  </p:clrMapOvr>
  <p:transition spd="med"/>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91370899"/>
      </p:ext>
    </p:extLst>
  </p:cSld>
  <p:clrMapOvr>
    <a:masterClrMapping/>
  </p:clrMapOvr>
  <p:transition spd="med"/>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6837217"/>
      </p:ext>
    </p:extLst>
  </p:cSld>
  <p:clrMapOvr>
    <a:masterClrMapping/>
  </p:clrMapOvr>
  <p:transition spd="med"/>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2620135"/>
      </p:ext>
    </p:extLst>
  </p:cSld>
  <p:clrMapOvr>
    <a:masterClrMapping/>
  </p:clrMapOvr>
  <p:transition spd="med"/>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7642309"/>
      </p:ext>
    </p:extLst>
  </p:cSld>
  <p:clrMapOvr>
    <a:masterClrMapping/>
  </p:clrMapOvr>
  <p:transition spd="med"/>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0717676"/>
      </p:ext>
    </p:extLst>
  </p:cSld>
  <p:clrMapOvr>
    <a:masterClrMapping/>
  </p:clrMapOvr>
  <p:transition spd="med"/>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3250579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95359327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1178418"/>
      </p:ext>
    </p:extLst>
  </p:cSld>
  <p:clrMapOvr>
    <a:masterClrMapping/>
  </p:clrMapOvr>
  <p:transition spd="med"/>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89401898"/>
      </p:ext>
    </p:extLst>
  </p:cSld>
  <p:clrMapOvr>
    <a:masterClrMapping/>
  </p:clrMapOvr>
  <p:transition spd="med"/>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36096331"/>
      </p:ext>
    </p:extLst>
  </p:cSld>
  <p:clrMapOvr>
    <a:masterClrMapping/>
  </p:clrMapOvr>
  <p:transition spd="med"/>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3061280"/>
      </p:ext>
    </p:extLst>
  </p:cSld>
  <p:clrMapOvr>
    <a:masterClrMapping/>
  </p:clrMapOvr>
  <p:transition spd="med"/>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8934028"/>
      </p:ext>
    </p:extLst>
  </p:cSld>
  <p:clrMapOvr>
    <a:masterClrMapping/>
  </p:clrMapOvr>
  <p:transition spd="med"/>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5853812"/>
      </p:ext>
    </p:extLst>
  </p:cSld>
  <p:clrMapOvr>
    <a:masterClrMapping/>
  </p:clrMapOvr>
  <p:transition spd="med"/>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5360417"/>
      </p:ext>
    </p:extLst>
  </p:cSld>
  <p:clrMapOvr>
    <a:masterClrMapping/>
  </p:clrMapOvr>
  <p:transition spd="med"/>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5733305"/>
      </p:ext>
    </p:extLst>
  </p:cSld>
  <p:clrMapOvr>
    <a:masterClrMapping/>
  </p:clrMapOvr>
  <p:transition spd="med"/>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6738484"/>
      </p:ext>
    </p:extLst>
  </p:cSld>
  <p:clrMapOvr>
    <a:masterClrMapping/>
  </p:clrMapOvr>
  <p:transition spd="med"/>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7317044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356505133"/>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11744355"/>
      </p:ext>
    </p:extLst>
  </p:cSld>
  <p:clrMapOvr>
    <a:masterClrMapping/>
  </p:clrMapOvr>
  <p:transition spd="med"/>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2631655"/>
      </p:ext>
    </p:extLst>
  </p:cSld>
  <p:clrMapOvr>
    <a:masterClrMapping/>
  </p:clrMapOvr>
  <p:transition spd="med"/>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86653035"/>
      </p:ext>
    </p:extLst>
  </p:cSld>
  <p:clrMapOvr>
    <a:masterClrMapping/>
  </p:clrMapOvr>
  <p:transition spd="med"/>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42092092"/>
      </p:ext>
    </p:extLst>
  </p:cSld>
  <p:clrMapOvr>
    <a:masterClrMapping/>
  </p:clrMapOvr>
  <p:transition spd="med"/>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8143714"/>
      </p:ext>
    </p:extLst>
  </p:cSld>
  <p:clrMapOvr>
    <a:masterClrMapping/>
  </p:clrMapOvr>
  <p:transition spd="med"/>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65653202"/>
      </p:ext>
    </p:extLst>
  </p:cSld>
  <p:clrMapOvr>
    <a:masterClrMapping/>
  </p:clrMapOvr>
  <p:transition spd="med"/>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8711482"/>
      </p:ext>
    </p:extLst>
  </p:cSld>
  <p:clrMapOvr>
    <a:masterClrMapping/>
  </p:clrMapOvr>
  <p:transition spd="med"/>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69852554"/>
      </p:ext>
    </p:extLst>
  </p:cSld>
  <p:clrMapOvr>
    <a:masterClrMapping/>
  </p:clrMapOvr>
  <p:transition spd="med"/>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94472369"/>
      </p:ext>
    </p:extLst>
  </p:cSld>
  <p:clrMapOvr>
    <a:masterClrMapping/>
  </p:clrMapOvr>
  <p:transition spd="med"/>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60204322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016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752212903"/>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922898"/>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3944839"/>
      </p:ext>
    </p:extLst>
  </p:cSld>
  <p:clrMapOvr>
    <a:masterClrMapping/>
  </p:clrMapOvr>
  <p:transition spd="med"/>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2932011"/>
      </p:ext>
    </p:extLst>
  </p:cSld>
  <p:clrMapOvr>
    <a:masterClrMapping/>
  </p:clrMapOvr>
  <p:transition spd="med"/>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0784363"/>
      </p:ext>
    </p:extLst>
  </p:cSld>
  <p:clrMapOvr>
    <a:masterClrMapping/>
  </p:clrMapOvr>
  <p:transition spd="med"/>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130629"/>
      </p:ext>
    </p:extLst>
  </p:cSld>
  <p:clrMapOvr>
    <a:masterClrMapping/>
  </p:clrMapOvr>
  <p:transition spd="med"/>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0899-AA88-E800-BB9C-DD5B82A00789}"/>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B75F31E8-36CA-EB17-F577-31F3FF610CA5}"/>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269E5C44-879C-7EB6-28BA-C47E21A9B5F9}"/>
              </a:ext>
            </a:extLst>
          </p:cNvPr>
          <p:cNvSpPr>
            <a:spLocks noGrp="1"/>
          </p:cNvSpPr>
          <p:nvPr>
            <p:ph type="dt" sz="half" idx="10"/>
          </p:nvPr>
        </p:nvSpPr>
        <p:spPr/>
        <p:txBody>
          <a:bodyPr/>
          <a:lstStyle/>
          <a:p>
            <a:fld id="{DBC32AA6-0895-414B-B462-08D30670E10D}" type="datetimeFigureOut">
              <a:rPr lang="en-US" smtClean="0"/>
              <a:t>6/6/24</a:t>
            </a:fld>
            <a:endParaRPr lang="en-US"/>
          </a:p>
        </p:txBody>
      </p:sp>
      <p:sp>
        <p:nvSpPr>
          <p:cNvPr id="5" name="Footer Placeholder 4">
            <a:extLst>
              <a:ext uri="{FF2B5EF4-FFF2-40B4-BE49-F238E27FC236}">
                <a16:creationId xmlns:a16="http://schemas.microsoft.com/office/drawing/2014/main" id="{F8761073-616D-EA5B-7F7E-2B18D5F8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2E0B7-1E1E-9B5D-9123-07CD18681B80}"/>
              </a:ext>
            </a:extLst>
          </p:cNvPr>
          <p:cNvSpPr>
            <a:spLocks noGrp="1"/>
          </p:cNvSpPr>
          <p:nvPr>
            <p:ph type="sldNum" sz="quarter" idx="12"/>
          </p:nvPr>
        </p:nvSpPr>
        <p:spPr/>
        <p:txBody>
          <a:bodyPr/>
          <a:lstStyle/>
          <a:p>
            <a:fld id="{F9B62E93-F610-E741-81D1-EB74B803E79D}" type="slidenum">
              <a:rPr lang="en-US" smtClean="0"/>
              <a:t>‹#›</a:t>
            </a:fld>
            <a:endParaRPr lang="en-US"/>
          </a:p>
        </p:txBody>
      </p:sp>
    </p:spTree>
    <p:extLst>
      <p:ext uri="{BB962C8B-B14F-4D97-AF65-F5344CB8AC3E}">
        <p14:creationId xmlns:p14="http://schemas.microsoft.com/office/powerpoint/2010/main" val="947076509"/>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527701341"/>
      </p:ext>
    </p:extLst>
  </p:cSld>
  <p:clrMapOvr>
    <a:masterClrMapping/>
  </p:clrMapOvr>
  <p:transition spd="med"/>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24570503"/>
      </p:ext>
    </p:extLst>
  </p:cSld>
  <p:clrMapOvr>
    <a:masterClrMapping/>
  </p:clrMapOvr>
  <p:transition spd="med"/>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349965683"/>
      </p:ext>
    </p:extLst>
  </p:cSld>
  <p:clrMapOvr>
    <a:masterClrMapping/>
  </p:clrMapOvr>
  <p:transition spd="med"/>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36979427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2"/>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487687"/>
            <a:ext cx="10974229" cy="800098"/>
          </a:xfrm>
        </p:spPr>
        <p:txBody>
          <a:bodyPr/>
          <a:lstStyle>
            <a:lvl1pPr>
              <a:defRPr sz="4266"/>
            </a:lvl1pPr>
          </a:lstStyle>
          <a:p>
            <a:pPr lvl="0"/>
            <a:r>
              <a:rPr lang="en-US" dirty="0"/>
              <a:t>Click to edit Master text styles</a:t>
            </a:r>
          </a:p>
        </p:txBody>
      </p:sp>
      <p:sp>
        <p:nvSpPr>
          <p:cNvPr id="7" name="Text Placeholder 6"/>
          <p:cNvSpPr>
            <a:spLocks noGrp="1"/>
          </p:cNvSpPr>
          <p:nvPr>
            <p:ph type="body" sz="quarter" idx="14"/>
          </p:nvPr>
        </p:nvSpPr>
        <p:spPr>
          <a:xfrm>
            <a:off x="609681" y="2926085"/>
            <a:ext cx="10974229" cy="9303282"/>
          </a:xfrm>
        </p:spPr>
        <p:txBody>
          <a:bodyPr/>
          <a:lstStyle>
            <a:lvl1pPr>
              <a:defRPr sz="4266"/>
            </a:lvl1pPr>
            <a:lvl2pPr>
              <a:defRPr sz="3734"/>
            </a:lvl2pPr>
            <a:lvl3pPr>
              <a:defRPr sz="3734"/>
            </a:lvl3pPr>
            <a:lvl4pPr>
              <a:defRPr sz="3734"/>
            </a:lvl4pPr>
            <a:lvl5pPr>
              <a:defRPr sz="37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90381" y="0"/>
            <a:ext cx="6096794" cy="6858000"/>
          </a:xfrm>
          <a:solidFill>
            <a:schemeClr val="bg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6652681"/>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442975738"/>
      </p:ext>
    </p:extLst>
  </p:cSld>
  <p:clrMapOvr>
    <a:masterClrMapping/>
  </p:clrMapOvr>
  <p:transition spd="med"/>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07887757"/>
      </p:ext>
    </p:extLst>
  </p:cSld>
  <p:clrMapOvr>
    <a:masterClrMapping/>
  </p:clrMapOvr>
  <p:transition spd="med"/>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7548454"/>
      </p:ext>
    </p:extLst>
  </p:cSld>
  <p:clrMapOvr>
    <a:masterClrMapping/>
  </p:clrMapOvr>
  <p:transition spd="med"/>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4698693"/>
      </p:ext>
    </p:extLst>
  </p:cSld>
  <p:clrMapOvr>
    <a:masterClrMapping/>
  </p:clrMapOvr>
  <p:transition spd="med"/>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67201397"/>
      </p:ext>
    </p:extLst>
  </p:cSld>
  <p:clrMapOvr>
    <a:masterClrMapping/>
  </p:clrMapOvr>
  <p:transition spd="med"/>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1379828"/>
      </p:ext>
    </p:extLst>
  </p:cSld>
  <p:clrMapOvr>
    <a:masterClrMapping/>
  </p:clrMapOvr>
  <p:transition spd="med"/>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82212422"/>
      </p:ext>
    </p:extLst>
  </p:cSld>
  <p:clrMapOvr>
    <a:masterClrMapping/>
  </p:clrMapOvr>
  <p:transition spd="med"/>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96742533"/>
      </p:ext>
    </p:extLst>
  </p:cSld>
  <p:clrMapOvr>
    <a:masterClrMapping/>
  </p:clrMapOvr>
  <p:transition spd="med"/>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0057086"/>
      </p:ext>
    </p:extLst>
  </p:cSld>
  <p:clrMapOvr>
    <a:masterClrMapping/>
  </p:clrMapOvr>
  <p:transition spd="med"/>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2622662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3" y="6858000"/>
            <a:ext cx="12193590" cy="6858000"/>
          </a:xfrm>
          <a:solidFill>
            <a:schemeClr val="tx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Content Placeholder 7"/>
          <p:cNvSpPr>
            <a:spLocks noGrp="1"/>
          </p:cNvSpPr>
          <p:nvPr>
            <p:ph sz="quarter" idx="15"/>
          </p:nvPr>
        </p:nvSpPr>
        <p:spPr>
          <a:xfrm>
            <a:off x="18290381" y="0"/>
            <a:ext cx="6096794" cy="6858000"/>
          </a:xfrm>
          <a:solidFill>
            <a:schemeClr val="tx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tx2">
              <a:lumMod val="50000"/>
            </a:schemeClr>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 y="-1"/>
            <a:ext cx="12193585" cy="6858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9242025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23606085"/>
      </p:ext>
    </p:extLst>
  </p:cSld>
  <p:clrMapOvr>
    <a:masterClrMapping/>
  </p:clrMapOvr>
  <p:transition spd="med"/>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5734352"/>
      </p:ext>
    </p:extLst>
  </p:cSld>
  <p:clrMapOvr>
    <a:masterClrMapping/>
  </p:clrMapOvr>
  <p:transition spd="med"/>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74500952"/>
      </p:ext>
    </p:extLst>
  </p:cSld>
  <p:clrMapOvr>
    <a:masterClrMapping/>
  </p:clrMapOvr>
  <p:transition spd="med"/>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02263653"/>
      </p:ext>
    </p:extLst>
  </p:cSld>
  <p:clrMapOvr>
    <a:masterClrMapping/>
  </p:clrMapOvr>
  <p:transition spd="med"/>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8003667"/>
      </p:ext>
    </p:extLst>
  </p:cSld>
  <p:clrMapOvr>
    <a:masterClrMapping/>
  </p:clrMapOvr>
  <p:transition spd="med"/>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2430283"/>
      </p:ext>
    </p:extLst>
  </p:cSld>
  <p:clrMapOvr>
    <a:masterClrMapping/>
  </p:clrMapOvr>
  <p:transition spd="med"/>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0391857"/>
      </p:ext>
    </p:extLst>
  </p:cSld>
  <p:clrMapOvr>
    <a:masterClrMapping/>
  </p:clrMapOvr>
  <p:transition spd="med"/>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57143763"/>
      </p:ext>
    </p:extLst>
  </p:cSld>
  <p:clrMapOvr>
    <a:masterClrMapping/>
  </p:clrMapOvr>
  <p:transition spd="med"/>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63589484"/>
      </p:ext>
    </p:extLst>
  </p:cSld>
  <p:clrMapOvr>
    <a:masterClrMapping/>
  </p:clrMapOvr>
  <p:transition spd="med"/>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177002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90375" y="6858000"/>
            <a:ext cx="6096794" cy="6858000"/>
          </a:xfrm>
          <a:solidFill>
            <a:schemeClr val="accent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794" y="685800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12193593" y="6858000"/>
            <a:ext cx="6096786" cy="6858000"/>
          </a:xfrm>
          <a:solidFill>
            <a:schemeClr val="accent2"/>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6096794" cy="6858000"/>
          </a:xfrm>
          <a:solidFill>
            <a:schemeClr val="bg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1"/>
            <a:ext cx="24387173" cy="6858002"/>
          </a:xfrm>
          <a:solidFill>
            <a:schemeClr val="tx1"/>
          </a:solidFill>
        </p:spPr>
        <p:txBody>
          <a:bodyPr lIns="228600" tIns="155448" rIns="228600" bIns="228600"/>
          <a:lstStyle>
            <a:lvl1pPr>
              <a:defRPr sz="127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2104061"/>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5801108"/>
      </p:ext>
    </p:extLst>
  </p:cSld>
  <p:clrMapOvr>
    <a:masterClrMapping/>
  </p:clrMapOvr>
  <p:transition spd="med"/>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8551869"/>
      </p:ext>
    </p:extLst>
  </p:cSld>
  <p:clrMapOvr>
    <a:masterClrMapping/>
  </p:clrMapOvr>
  <p:transition spd="med"/>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3799441"/>
      </p:ext>
    </p:extLst>
  </p:cSld>
  <p:clrMapOvr>
    <a:masterClrMapping/>
  </p:clrMapOvr>
  <p:transition spd="med"/>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7284541"/>
      </p:ext>
    </p:extLst>
  </p:cSld>
  <p:clrMapOvr>
    <a:masterClrMapping/>
  </p:clrMapOvr>
  <p:transition spd="med"/>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6142497"/>
      </p:ext>
    </p:extLst>
  </p:cSld>
  <p:clrMapOvr>
    <a:masterClrMapping/>
  </p:clrMapOvr>
  <p:transition spd="med"/>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6592423"/>
      </p:ext>
    </p:extLst>
  </p:cSld>
  <p:clrMapOvr>
    <a:masterClrMapping/>
  </p:clrMapOvr>
  <p:transition spd="med"/>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1540139"/>
      </p:ext>
    </p:extLst>
  </p:cSld>
  <p:clrMapOvr>
    <a:masterClrMapping/>
  </p:clrMapOvr>
  <p:transition spd="med"/>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5991010"/>
      </p:ext>
    </p:extLst>
  </p:cSld>
  <p:clrMapOvr>
    <a:masterClrMapping/>
  </p:clrMapOvr>
  <p:transition spd="med"/>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52392284"/>
      </p:ext>
    </p:extLst>
  </p:cSld>
  <p:clrMapOvr>
    <a:masterClrMapping/>
  </p:clrMapOvr>
  <p:transition spd="med"/>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384110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2"/>
            <a:ext cx="24387173" cy="3441704"/>
          </a:xfrm>
          <a:solidFill>
            <a:schemeClr val="tx1"/>
          </a:solidFill>
        </p:spPr>
        <p:txBody>
          <a:bodyPr lIns="228600" tIns="201168" rIns="228600" bIns="228600"/>
          <a:lstStyle>
            <a:lvl1pPr>
              <a:defRPr sz="6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8279269"/>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7444534"/>
      </p:ext>
    </p:extLst>
  </p:cSld>
  <p:clrMapOvr>
    <a:masterClrMapping/>
  </p:clrMapOvr>
  <p:transition spd="med"/>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3231114716"/>
      </p:ext>
    </p:extLst>
  </p:cSld>
  <p:clrMapOvr>
    <a:masterClrMapping/>
  </p:clrMapOvr>
  <p:transition spd="med"/>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88748061"/>
      </p:ext>
    </p:extLst>
  </p:cSld>
  <p:clrMapOvr>
    <a:masterClrMapping/>
  </p:clrMapOvr>
  <p:transition spd="med"/>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1847088301"/>
      </p:ext>
    </p:extLst>
  </p:cSld>
  <p:clrMapOvr>
    <a:masterClrMapping/>
  </p:clrMapOvr>
  <p:transition spd="med"/>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3100210"/>
      </p:ext>
    </p:extLst>
  </p:cSld>
  <p:clrMapOvr>
    <a:masterClrMapping/>
  </p:clrMapOvr>
  <p:transition spd="med"/>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18955986"/>
      </p:ext>
    </p:extLst>
  </p:cSld>
  <p:clrMapOvr>
    <a:masterClrMapping/>
  </p:clrMapOvr>
  <p:transition spd="med"/>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6822928"/>
      </p:ext>
    </p:extLst>
  </p:cSld>
  <p:clrMapOvr>
    <a:masterClrMapping/>
  </p:clrMapOvr>
  <p:transition spd="med"/>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5673083"/>
      </p:ext>
    </p:extLst>
  </p:cSld>
  <p:clrMapOvr>
    <a:masterClrMapping/>
  </p:clrMapOvr>
  <p:transition spd="med"/>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44546915"/>
      </p:ext>
    </p:extLst>
  </p:cSld>
  <p:clrMapOvr>
    <a:masterClrMapping/>
  </p:clrMapOvr>
  <p:transition spd="med"/>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73897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794" cy="6096000"/>
          </a:xfrm>
          <a:solidFill>
            <a:schemeClr val="tx1"/>
          </a:solidFill>
        </p:spPr>
        <p:txBody>
          <a:bodyPr lIns="228600" tIns="155448" rIns="228600" bIns="228600"/>
          <a:lstStyle>
            <a:lvl1pPr>
              <a:defRPr>
                <a:solidFill>
                  <a:schemeClr val="bg2"/>
                </a:solidFill>
              </a:defRPr>
            </a:lvl1pPr>
            <a:lvl2pPr>
              <a:defRPr sz="2666">
                <a:solidFill>
                  <a:schemeClr val="bg2"/>
                </a:solidFill>
              </a:defRPr>
            </a:lvl2pPr>
            <a:lvl3pPr>
              <a:defRPr sz="2666">
                <a:solidFill>
                  <a:schemeClr val="bg2"/>
                </a:solidFill>
              </a:defRPr>
            </a:lvl3pPr>
            <a:lvl4pPr>
              <a:defRPr sz="2666">
                <a:solidFill>
                  <a:schemeClr val="bg2"/>
                </a:solidFill>
              </a:defRPr>
            </a:lvl4pPr>
            <a:lvl5pPr>
              <a:defRPr sz="266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830466827"/>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4035468"/>
      </p:ext>
    </p:extLst>
  </p:cSld>
  <p:clrMapOvr>
    <a:masterClrMapping/>
  </p:clrMapOvr>
  <p:transition spd="med"/>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860019753"/>
      </p:ext>
    </p:extLst>
  </p:cSld>
  <p:clrMapOvr>
    <a:masterClrMapping/>
  </p:clrMapOvr>
  <p:transition spd="med"/>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type="tx">
  <p:cSld name="1_Text, 2 columns, large title">
    <p:spTree>
      <p:nvGrpSpPr>
        <p:cNvPr id="1" name=""/>
        <p:cNvGrpSpPr/>
        <p:nvPr/>
      </p:nvGrpSpPr>
      <p:grpSpPr>
        <a:xfrm>
          <a:off x="0" y="0"/>
          <a:ext cx="0" cy="0"/>
          <a:chOff x="0" y="0"/>
          <a:chExt cx="0" cy="0"/>
        </a:xfrm>
      </p:grpSpPr>
      <p:sp>
        <p:nvSpPr>
          <p:cNvPr id="561" name="Title Text"/>
          <p:cNvSpPr txBox="1">
            <a:spLocks noGrp="1"/>
          </p:cNvSpPr>
          <p:nvPr>
            <p:ph type="title"/>
          </p:nvPr>
        </p:nvSpPr>
        <p:spPr>
          <a:xfrm>
            <a:off x="550748" y="396574"/>
            <a:ext cx="11047262" cy="4573588"/>
          </a:xfrm>
          <a:prstGeom prst="rect">
            <a:avLst/>
          </a:prstGeom>
        </p:spPr>
        <p:txBody>
          <a:bodyPr>
            <a:normAutofit/>
          </a:bodyPr>
          <a:lstStyle>
            <a:lvl1pPr>
              <a:lnSpc>
                <a:spcPct val="100000"/>
              </a:lnSpc>
            </a:lvl1pPr>
          </a:lstStyle>
          <a:p>
            <a:r>
              <a:t>Title Text</a:t>
            </a:r>
          </a:p>
        </p:txBody>
      </p:sp>
      <p:sp>
        <p:nvSpPr>
          <p:cNvPr id="562" name="Body Level One…"/>
          <p:cNvSpPr txBox="1">
            <a:spLocks noGrp="1"/>
          </p:cNvSpPr>
          <p:nvPr>
            <p:ph type="body" sz="quarter" idx="1"/>
          </p:nvPr>
        </p:nvSpPr>
        <p:spPr>
          <a:xfrm>
            <a:off x="12765163" y="501093"/>
            <a:ext cx="4953647" cy="11431590"/>
          </a:xfrm>
          <a:prstGeom prst="rect">
            <a:avLst/>
          </a:prstGeom>
        </p:spPr>
        <p:txBody>
          <a:bodyPr>
            <a:normAutofit/>
          </a:bodyPr>
          <a:lstStyle>
            <a:lvl1pPr>
              <a:defRPr sz="2800"/>
            </a:lvl1pPr>
            <a:lvl2pPr marL="255928" indent="-255928">
              <a:defRPr sz="2800"/>
            </a:lvl2pPr>
            <a:lvl3pPr marL="511860" indent="-255928">
              <a:defRPr sz="2800"/>
            </a:lvl3pPr>
            <a:lvl4pPr marL="767788" indent="-255928">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563" name="Text Placeholder 4"/>
          <p:cNvSpPr>
            <a:spLocks noGrp="1"/>
          </p:cNvSpPr>
          <p:nvPr>
            <p:ph type="body" sz="quarter" idx="21"/>
          </p:nvPr>
        </p:nvSpPr>
        <p:spPr>
          <a:xfrm>
            <a:off x="18861955" y="501091"/>
            <a:ext cx="4953647" cy="11431590"/>
          </a:xfrm>
          <a:prstGeom prst="rect">
            <a:avLst/>
          </a:prstGeom>
        </p:spPr>
        <p:txBody>
          <a:bodyPr>
            <a:normAutofit/>
          </a:bodyPr>
          <a:lstStyle/>
          <a:p>
            <a:pPr>
              <a:defRPr sz="2800"/>
            </a:pPr>
            <a:endParaRPr/>
          </a:p>
        </p:txBody>
      </p:sp>
      <p:sp>
        <p:nvSpPr>
          <p:cNvPr id="564" name="Slide Number"/>
          <p:cNvSpPr txBox="1">
            <a:spLocks noGrp="1"/>
          </p:cNvSpPr>
          <p:nvPr>
            <p:ph type="sldNum" sz="quarter" idx="2"/>
          </p:nvPr>
        </p:nvSpPr>
        <p:spPr>
          <a:xfrm>
            <a:off x="23544693" y="12938841"/>
            <a:ext cx="270907" cy="246222"/>
          </a:xfrm>
          <a:prstGeom prst="rect">
            <a:avLst/>
          </a:prstGeom>
        </p:spPr>
        <p:txBody>
          <a:bodyPr anchor="ctr"/>
          <a:lstStyle/>
          <a:p>
            <a:fld id="{86CB4B4D-7CA3-9044-876B-883B54F8677D}" type="slidenum">
              <a:t>‹#›</a:t>
            </a:fld>
            <a:endParaRPr/>
          </a:p>
        </p:txBody>
      </p:sp>
    </p:spTree>
    <p:extLst>
      <p:ext uri="{BB962C8B-B14F-4D97-AF65-F5344CB8AC3E}">
        <p14:creationId xmlns:p14="http://schemas.microsoft.com/office/powerpoint/2010/main" val="1166444241"/>
      </p:ext>
    </p:extLst>
  </p:cSld>
  <p:clrMapOvr>
    <a:masterClrMapping/>
  </p:clrMapOvr>
  <p:transition spd="med"/>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77276051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4124320567"/>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59349755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30906658"/>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83317868"/>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March, 2022 / © 2022 IBM Corporation</a:t>
            </a:r>
            <a:endParaRPr lang="en-US" dirty="0"/>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251394985"/>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8472307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82880" rIns="228600" bIns="228600"/>
          <a:lstStyle>
            <a:lvl1pPr>
              <a:defRPr sz="4266">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79131416"/>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715738401"/>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815466197"/>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345815"/>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0621650"/>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703574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64410"/>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9121947"/>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01104"/>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878604"/>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52752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97529"/>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3244815"/>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922310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559914"/>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7477258"/>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130164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6293257"/>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381880"/>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8276402"/>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10677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2448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6706476" y="1778003"/>
            <a:ext cx="17071025" cy="10198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371526"/>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0920454"/>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822682"/>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6565677"/>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411647"/>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573973"/>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0579494"/>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451737"/>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7012663"/>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85419"/>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5073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737073"/>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652981"/>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2860"/>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688990845"/>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72887507"/>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2473692394"/>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9792497"/>
      </p:ext>
    </p:extLst>
  </p:cSld>
  <p:clrMapOvr>
    <a:masterClrMapping/>
  </p:clrMapOvr>
  <p:transition spd="med"/>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7583291"/>
      </p:ext>
    </p:extLst>
  </p:cSld>
  <p:clrMapOvr>
    <a:masterClrMapping/>
  </p:clrMapOvr>
  <p:transition spd="med"/>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1116053"/>
      </p:ext>
    </p:extLst>
  </p:cSld>
  <p:clrMapOvr>
    <a:masterClrMapping/>
  </p:clrMapOvr>
  <p:transition spd="med"/>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4"/>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2"/>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6" y="12088372"/>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5" y="12084743"/>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2772059302"/>
      </p:ext>
    </p:extLst>
  </p:cSld>
  <p:clrMapOvr>
    <a:masterClrMapping/>
  </p:clrMapOvr>
  <p:transition spd="med"/>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4"/>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9" tIns="91419" rIns="91419" bIns="91419" numCol="1" rtlCol="0" anchor="t" anchorCtr="0" compatLnSpc="1">
            <a:prstTxWarp prst="textNoShape">
              <a:avLst/>
            </a:prstTxWarp>
          </a:bodyPr>
          <a:lstStyle/>
          <a:p>
            <a:pPr marL="0" marR="0" indent="0" algn="l" defTabSz="91424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6" y="12088372"/>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5" y="12084743"/>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387037725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3590" y="0"/>
            <a:ext cx="12193590" cy="13716000"/>
          </a:xfrm>
        </p:spPr>
        <p:txBody>
          <a:bodyPr/>
          <a:lstStyle/>
          <a:p>
            <a:r>
              <a:rPr lang="en-US" dirty="0"/>
              <a:t>Drag picture to placeholder or click icon to add</a:t>
            </a:r>
          </a:p>
        </p:txBody>
      </p:sp>
    </p:spTree>
    <p:extLst>
      <p:ext uri="{BB962C8B-B14F-4D97-AF65-F5344CB8AC3E}">
        <p14:creationId xmlns:p14="http://schemas.microsoft.com/office/powerpoint/2010/main" val="2866055957"/>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54539568"/>
      </p:ext>
    </p:extLst>
  </p:cSld>
  <p:clrMapOvr>
    <a:masterClrMapping/>
  </p:clrMapOvr>
  <p:transition spd="med"/>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6"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567654704"/>
      </p:ext>
    </p:extLst>
  </p:cSld>
  <p:clrMapOvr>
    <a:masterClrMapping/>
  </p:clrMapOvr>
  <p:transition spd="med"/>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7" y="384048"/>
            <a:ext cx="10101072"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3" y="12526965"/>
            <a:ext cx="1638301" cy="609600"/>
          </a:xfrm>
          <a:prstGeom prst="rect">
            <a:avLst/>
          </a:prstGeom>
        </p:spPr>
      </p:pic>
    </p:spTree>
    <p:extLst>
      <p:ext uri="{BB962C8B-B14F-4D97-AF65-F5344CB8AC3E}">
        <p14:creationId xmlns:p14="http://schemas.microsoft.com/office/powerpoint/2010/main" val="878185524"/>
      </p:ext>
    </p:extLst>
  </p:cSld>
  <p:clrMapOvr>
    <a:masterClrMapping/>
  </p:clrMapOvr>
  <p:transition spd="med"/>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6"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6"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3" y="12526965"/>
            <a:ext cx="1638301" cy="609600"/>
          </a:xfrm>
          <a:prstGeom prst="rect">
            <a:avLst/>
          </a:prstGeom>
        </p:spPr>
      </p:pic>
    </p:spTree>
    <p:extLst>
      <p:ext uri="{BB962C8B-B14F-4D97-AF65-F5344CB8AC3E}">
        <p14:creationId xmlns:p14="http://schemas.microsoft.com/office/powerpoint/2010/main" val="2031514643"/>
      </p:ext>
    </p:extLst>
  </p:cSld>
  <p:clrMapOvr>
    <a:masterClrMapping/>
  </p:clrMapOvr>
  <p:transition spd="med"/>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51"/>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84">
              <a:spcBef>
                <a:spcPts val="0"/>
              </a:spcBef>
              <a:defRPr>
                <a:solidFill>
                  <a:schemeClr val="tx1"/>
                </a:solidFill>
              </a:defRPr>
            </a:lvl1pPr>
            <a:lvl2pPr defTabSz="1161084">
              <a:spcBef>
                <a:spcPts val="0"/>
              </a:spcBef>
              <a:defRPr>
                <a:solidFill>
                  <a:schemeClr val="tx1"/>
                </a:solidFill>
              </a:defRPr>
            </a:lvl2pPr>
            <a:lvl3pPr defTabSz="1161084">
              <a:spcBef>
                <a:spcPts val="0"/>
              </a:spcBef>
              <a:defRPr>
                <a:solidFill>
                  <a:schemeClr val="tx1"/>
                </a:solidFill>
              </a:defRPr>
            </a:lvl3pPr>
            <a:lvl4pPr defTabSz="1161084">
              <a:spcBef>
                <a:spcPts val="0"/>
              </a:spcBef>
              <a:defRPr>
                <a:solidFill>
                  <a:schemeClr val="tx1"/>
                </a:solidFill>
              </a:defRPr>
            </a:lvl4pPr>
            <a:lvl5pPr defTabSz="116108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8" y="569915"/>
            <a:ext cx="4949826" cy="11431589"/>
          </a:xfrm>
        </p:spPr>
        <p:txBody>
          <a:bodyPr/>
          <a:lstStyle>
            <a:lvl1pPr defTabSz="1161084">
              <a:spcBef>
                <a:spcPts val="0"/>
              </a:spcBef>
              <a:defRPr>
                <a:solidFill>
                  <a:schemeClr val="tx1"/>
                </a:solidFill>
              </a:defRPr>
            </a:lvl1pPr>
            <a:lvl2pPr defTabSz="1161084">
              <a:spcBef>
                <a:spcPts val="0"/>
              </a:spcBef>
              <a:defRPr>
                <a:solidFill>
                  <a:schemeClr val="tx1"/>
                </a:solidFill>
              </a:defRPr>
            </a:lvl2pPr>
            <a:lvl3pPr defTabSz="1161084">
              <a:spcBef>
                <a:spcPts val="0"/>
              </a:spcBef>
              <a:defRPr>
                <a:solidFill>
                  <a:schemeClr val="tx1"/>
                </a:solidFill>
              </a:defRPr>
            </a:lvl3pPr>
            <a:lvl4pPr defTabSz="1161084">
              <a:spcBef>
                <a:spcPts val="0"/>
              </a:spcBef>
              <a:defRPr>
                <a:solidFill>
                  <a:schemeClr val="tx1"/>
                </a:solidFill>
              </a:defRPr>
            </a:lvl4pPr>
            <a:lvl5pPr defTabSz="116108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822692658"/>
      </p:ext>
    </p:extLst>
  </p:cSld>
  <p:clrMapOvr>
    <a:masterClrMapping/>
  </p:clrMapOvr>
  <p:transition spd="med"/>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2436161"/>
      </p:ext>
    </p:extLst>
  </p:cSld>
  <p:clrMapOvr>
    <a:masterClrMapping/>
  </p:clrMapOvr>
  <p:transition spd="med"/>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9" y="420628"/>
            <a:ext cx="17141824"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883039116"/>
      </p:ext>
    </p:extLst>
  </p:cSld>
  <p:clrMapOvr>
    <a:masterClrMapping/>
  </p:clrMapOvr>
  <p:transition spd="med"/>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7" y="384048"/>
            <a:ext cx="9909175"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60"/>
            <a:ext cx="11042072" cy="8574088"/>
          </a:xfrm>
        </p:spPr>
        <p:txBody>
          <a:bodyPr/>
          <a:lstStyle>
            <a:lvl1pPr>
              <a:lnSpc>
                <a:spcPct val="100000"/>
              </a:lnSpc>
              <a:spcBef>
                <a:spcPts val="0"/>
              </a:spcBef>
              <a:defRPr sz="6397">
                <a:solidFill>
                  <a:schemeClr val="tx2"/>
                </a:solidFill>
              </a:defRPr>
            </a:lvl1pPr>
            <a:lvl2pPr marL="585114" indent="-585114">
              <a:lnSpc>
                <a:spcPct val="100000"/>
              </a:lnSpc>
              <a:spcBef>
                <a:spcPts val="0"/>
              </a:spcBef>
              <a:defRPr sz="6397">
                <a:solidFill>
                  <a:schemeClr val="tx2"/>
                </a:solidFill>
              </a:defRPr>
            </a:lvl2pPr>
            <a:lvl3pPr marL="1097088" indent="-585114">
              <a:lnSpc>
                <a:spcPct val="100000"/>
              </a:lnSpc>
              <a:spcBef>
                <a:spcPts val="0"/>
              </a:spcBef>
              <a:defRPr sz="6397">
                <a:solidFill>
                  <a:schemeClr val="tx2"/>
                </a:solidFill>
              </a:defRPr>
            </a:lvl3pPr>
            <a:lvl4pPr marL="1755339">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555840068"/>
      </p:ext>
    </p:extLst>
  </p:cSld>
  <p:clrMapOvr>
    <a:masterClrMapping/>
  </p:clrMapOvr>
  <p:transition spd="med"/>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62873307"/>
      </p:ext>
    </p:extLst>
  </p:cSld>
  <p:clrMapOvr>
    <a:masterClrMapping/>
  </p:clrMapOvr>
  <p:transition spd="med"/>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6" y="9299451"/>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3"/>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6"/>
            <a:ext cx="7620000" cy="6288088"/>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6"/>
            <a:ext cx="7623174" cy="6288088"/>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1682474049"/>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6011" y="2909230"/>
            <a:ext cx="11241486" cy="9217152"/>
          </a:xfrm>
        </p:spPr>
        <p:txBody>
          <a:bodyPr/>
          <a:lstStyle>
            <a:lvl1pPr marL="313182" indent="-313182">
              <a:tabLst/>
              <a:defRPr sz="6398"/>
            </a:lvl1pPr>
            <a:lvl2pPr marL="0" indent="0">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7895248"/>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4"/>
            <a:ext cx="4949826"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429656"/>
            <a:ext cx="4949826"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2"/>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8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60"/>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990709789"/>
      </p:ext>
    </p:extLst>
  </p:cSld>
  <p:clrMapOvr>
    <a:masterClrMapping/>
  </p:clrMapOvr>
  <p:transition spd="med"/>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9" y="402339"/>
            <a:ext cx="4949826"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9"/>
            <a:ext cx="11049001" cy="5335589"/>
          </a:xfrm>
        </p:spPr>
        <p:txBody>
          <a:bodyPr/>
          <a:lstStyle>
            <a:lvl1pPr>
              <a:lnSpc>
                <a:spcPct val="100000"/>
              </a:lnSpc>
              <a:spcBef>
                <a:spcPts val="0"/>
              </a:spcBef>
              <a:defRPr sz="8597">
                <a:solidFill>
                  <a:schemeClr val="tx1"/>
                </a:solidFill>
              </a:defRPr>
            </a:lvl1pPr>
            <a:lvl2pPr marL="786247" indent="-786247">
              <a:lnSpc>
                <a:spcPct val="100000"/>
              </a:lnSpc>
              <a:spcBef>
                <a:spcPts val="0"/>
              </a:spcBef>
              <a:defRPr sz="8597">
                <a:solidFill>
                  <a:schemeClr val="tx1"/>
                </a:solidFill>
              </a:defRPr>
            </a:lvl2pPr>
            <a:lvl3pPr marL="1499355" indent="-786247">
              <a:lnSpc>
                <a:spcPct val="100000"/>
              </a:lnSpc>
              <a:spcBef>
                <a:spcPts val="0"/>
              </a:spcBef>
              <a:defRPr sz="8597">
                <a:solidFill>
                  <a:schemeClr val="tx1"/>
                </a:solidFill>
              </a:defRPr>
            </a:lvl3pPr>
            <a:lvl4pPr marL="2285602" indent="-786247">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9" y="6477000"/>
            <a:ext cx="4949826"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47" indent="-786247">
              <a:lnSpc>
                <a:spcPct val="100000"/>
              </a:lnSpc>
              <a:spcBef>
                <a:spcPts val="0"/>
              </a:spcBef>
              <a:defRPr sz="8597">
                <a:solidFill>
                  <a:schemeClr val="tx1"/>
                </a:solidFill>
              </a:defRPr>
            </a:lvl2pPr>
            <a:lvl3pPr marL="1499355" indent="-786247">
              <a:lnSpc>
                <a:spcPct val="100000"/>
              </a:lnSpc>
              <a:spcBef>
                <a:spcPts val="0"/>
              </a:spcBef>
              <a:defRPr sz="8597">
                <a:solidFill>
                  <a:schemeClr val="tx1"/>
                </a:solidFill>
              </a:defRPr>
            </a:lvl3pPr>
            <a:lvl4pPr marL="2285602" indent="-786247">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688363314"/>
      </p:ext>
    </p:extLst>
  </p:cSld>
  <p:clrMapOvr>
    <a:masterClrMapping/>
  </p:clrMapOvr>
  <p:transition spd="med"/>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8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3"/>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3"/>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5"/>
            <a:ext cx="4951413" cy="2857509"/>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7" y="8403339"/>
            <a:ext cx="4951410" cy="2857509"/>
          </a:xfrm>
        </p:spPr>
        <p:txBody>
          <a:bodyPr/>
          <a:lstStyle>
            <a:lvl1pPr>
              <a:lnSpc>
                <a:spcPct val="90000"/>
              </a:lnSpc>
              <a:defRPr sz="12997">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002692390"/>
      </p:ext>
    </p:extLst>
  </p:cSld>
  <p:clrMapOvr>
    <a:masterClrMapping/>
  </p:clrMapOvr>
  <p:transition spd="med"/>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3"/>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1007459044"/>
      </p:ext>
    </p:extLst>
  </p:cSld>
  <p:clrMapOvr>
    <a:masterClrMapping/>
  </p:clrMapOvr>
  <p:transition spd="med"/>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5"/>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41" y="3429003"/>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3"/>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595739561"/>
      </p:ext>
    </p:extLst>
  </p:cSld>
  <p:clrMapOvr>
    <a:masterClrMapping/>
  </p:clrMapOvr>
  <p:transition spd="med"/>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5"/>
            <a:ext cx="4956176"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939065041"/>
      </p:ext>
    </p:extLst>
  </p:cSld>
  <p:clrMapOvr>
    <a:masterClrMapping/>
  </p:clrMapOvr>
  <p:transition spd="med"/>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6"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3"/>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3"/>
            <a:ext cx="4951413"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3"/>
            <a:ext cx="4942121"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3"/>
            <a:ext cx="4953002"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6"/>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6"/>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6"/>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3177437"/>
      </p:ext>
    </p:extLst>
  </p:cSld>
  <p:clrMapOvr>
    <a:masterClrMapping/>
  </p:clrMapOvr>
  <p:transition spd="med"/>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3"/>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0" y="384051"/>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0697230"/>
      </p:ext>
    </p:extLst>
  </p:cSld>
  <p:clrMapOvr>
    <a:masterClrMapping/>
  </p:clrMapOvr>
  <p:transition spd="med"/>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556681161"/>
      </p:ext>
    </p:extLst>
  </p:cSld>
  <p:clrMapOvr>
    <a:masterClrMapping/>
  </p:clrMapOvr>
  <p:transition spd="med"/>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08035489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512068"/>
            <a:ext cx="4877435" cy="11757320"/>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706476" y="601139"/>
            <a:ext cx="17071025" cy="12259734"/>
          </a:xfrm>
        </p:spPr>
        <p:txBody>
          <a:bodyPr/>
          <a:lstStyle/>
          <a:p>
            <a:r>
              <a:rPr lang="en-US" dirty="0"/>
              <a:t>Click icon to add table</a:t>
            </a:r>
          </a:p>
        </p:txBody>
      </p:sp>
    </p:spTree>
    <p:extLst>
      <p:ext uri="{BB962C8B-B14F-4D97-AF65-F5344CB8AC3E}">
        <p14:creationId xmlns:p14="http://schemas.microsoft.com/office/powerpoint/2010/main" val="173778027"/>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054521108"/>
      </p:ext>
    </p:extLst>
  </p:cSld>
  <p:clrMapOvr>
    <a:masterClrMapping/>
  </p:clrMapOvr>
  <p:transition spd="med"/>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90238471"/>
      </p:ext>
    </p:extLst>
  </p:cSld>
  <p:clrMapOvr>
    <a:masterClrMapping/>
  </p:clrMapOvr>
  <p:transition spd="med"/>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987765538"/>
      </p:ext>
    </p:extLst>
  </p:cSld>
  <p:clrMapOvr>
    <a:masterClrMapping/>
  </p:clrMapOvr>
  <p:transition spd="med"/>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290587029"/>
      </p:ext>
    </p:extLst>
  </p:cSld>
  <p:clrMapOvr>
    <a:masterClrMapping/>
  </p:clrMapOvr>
  <p:transition spd="med"/>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473601476"/>
      </p:ext>
    </p:extLst>
  </p:cSld>
  <p:clrMapOvr>
    <a:masterClrMapping/>
  </p:clrMapOvr>
  <p:transition spd="med"/>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4063948395"/>
      </p:ext>
    </p:extLst>
  </p:cSld>
  <p:clrMapOvr>
    <a:masterClrMapping/>
  </p:clrMapOvr>
  <p:transition spd="med"/>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93828922"/>
      </p:ext>
    </p:extLst>
  </p:cSld>
  <p:clrMapOvr>
    <a:masterClrMapping/>
  </p:clrMapOvr>
  <p:transition spd="med"/>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290802461"/>
      </p:ext>
    </p:extLst>
  </p:cSld>
  <p:clrMapOvr>
    <a:masterClrMapping/>
  </p:clrMapOvr>
  <p:transition spd="med"/>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61817379"/>
      </p:ext>
    </p:extLst>
  </p:cSld>
  <p:clrMapOvr>
    <a:masterClrMapping/>
  </p:clrMapOvr>
  <p:transition spd="med"/>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32544054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201779390"/>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86282756"/>
      </p:ext>
    </p:extLst>
  </p:cSld>
  <p:clrMapOvr>
    <a:masterClrMapping/>
  </p:clrMapOvr>
  <p:transition spd="med"/>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977905253"/>
      </p:ext>
    </p:extLst>
  </p:cSld>
  <p:clrMapOvr>
    <a:masterClrMapping/>
  </p:clrMapOvr>
  <p:transition spd="med"/>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895430298"/>
      </p:ext>
    </p:extLst>
  </p:cSld>
  <p:clrMapOvr>
    <a:masterClrMapping/>
  </p:clrMapOvr>
  <p:transition spd="med"/>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980079831"/>
      </p:ext>
    </p:extLst>
  </p:cSld>
  <p:clrMapOvr>
    <a:masterClrMapping/>
  </p:clrMapOvr>
  <p:transition spd="med"/>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97565247"/>
      </p:ext>
    </p:extLst>
  </p:cSld>
  <p:clrMapOvr>
    <a:masterClrMapping/>
  </p:clrMapOvr>
  <p:transition spd="med"/>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098494896"/>
      </p:ext>
    </p:extLst>
  </p:cSld>
  <p:clrMapOvr>
    <a:masterClrMapping/>
  </p:clrMapOvr>
  <p:transition spd="med"/>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30032543"/>
      </p:ext>
    </p:extLst>
  </p:cSld>
  <p:clrMapOvr>
    <a:masterClrMapping/>
  </p:clrMapOvr>
  <p:transition spd="med"/>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5111218"/>
      </p:ext>
    </p:extLst>
  </p:cSld>
  <p:clrMapOvr>
    <a:masterClrMapping/>
  </p:clrMapOvr>
  <p:transition spd="med"/>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0516925"/>
      </p:ext>
    </p:extLst>
  </p:cSld>
  <p:clrMapOvr>
    <a:masterClrMapping/>
  </p:clrMapOvr>
  <p:transition spd="med"/>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1"/>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4589527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1980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5"/>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5579583"/>
      </p:ext>
    </p:extLst>
  </p:cSld>
  <p:clrMapOvr>
    <a:masterClrMapping/>
  </p:clrMapOvr>
  <p:transition spd="med"/>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51"/>
            <a:ext cx="11039477"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1667466"/>
      </p:ext>
    </p:extLst>
  </p:cSld>
  <p:clrMapOvr>
    <a:masterClrMapping/>
  </p:clrMapOvr>
  <p:transition spd="med"/>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576075"/>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4312582"/>
      </p:ext>
    </p:extLst>
  </p:cSld>
  <p:clrMapOvr>
    <a:masterClrMapping/>
  </p:clrMapOvr>
  <p:transition spd="med"/>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51"/>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3" y="576076"/>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4856794"/>
      </p:ext>
    </p:extLst>
  </p:cSld>
  <p:clrMapOvr>
    <a:masterClrMapping/>
  </p:clrMapOvr>
  <p:transition spd="med"/>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6" y="8382000"/>
            <a:ext cx="6667500"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5" y="576076"/>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6"/>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5" y="6473956"/>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4"/>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1245780"/>
      </p:ext>
    </p:extLst>
  </p:cSld>
  <p:clrMapOvr>
    <a:masterClrMapping/>
  </p:clrMapOvr>
  <p:transition spd="med"/>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500"/>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5"/>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7657711"/>
      </p:ext>
    </p:extLst>
  </p:cSld>
  <p:clrMapOvr>
    <a:masterClrMapping/>
  </p:clrMapOvr>
  <p:transition spd="med"/>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52"/>
            <a:ext cx="11044238"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6"/>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003498"/>
      </p:ext>
    </p:extLst>
  </p:cSld>
  <p:clrMapOvr>
    <a:masterClrMapping/>
  </p:clrMapOvr>
  <p:transition spd="med"/>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5"/>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8847017"/>
      </p:ext>
    </p:extLst>
  </p:cSld>
  <p:clrMapOvr>
    <a:masterClrMapping/>
  </p:clrMapOvr>
  <p:transition spd="med"/>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51"/>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6638881"/>
      </p:ext>
    </p:extLst>
  </p:cSld>
  <p:clrMapOvr>
    <a:masterClrMapping/>
  </p:clrMapOvr>
  <p:transition spd="med"/>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94719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3048000"/>
            <a:ext cx="10974229" cy="9558528"/>
          </a:xfrm>
        </p:spPr>
        <p:txBody>
          <a:bodyPr/>
          <a:lstStyle>
            <a:lvl1pPr marL="0" indent="0">
              <a:spcBef>
                <a:spcPts val="0"/>
              </a:spcBef>
              <a:tabLst>
                <a:tab pos="10504244" algn="dec"/>
              </a:tabLst>
              <a:defRPr sz="2934"/>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p:txBody>
      </p:sp>
    </p:spTree>
    <p:extLst>
      <p:ext uri="{BB962C8B-B14F-4D97-AF65-F5344CB8AC3E}">
        <p14:creationId xmlns:p14="http://schemas.microsoft.com/office/powerpoint/2010/main" val="244544604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6"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5"/>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6"/>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4" y="576076"/>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6"/>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4"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33693489"/>
      </p:ext>
    </p:extLst>
  </p:cSld>
  <p:clrMapOvr>
    <a:masterClrMapping/>
  </p:clrMapOvr>
  <p:transition spd="med"/>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8"/>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4"/>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51358750"/>
      </p:ext>
    </p:extLst>
  </p:cSld>
  <p:clrMapOvr>
    <a:masterClrMapping/>
  </p:clrMapOvr>
  <p:transition spd="med"/>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576075"/>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4"/>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0728692"/>
      </p:ext>
    </p:extLst>
  </p:cSld>
  <p:clrMapOvr>
    <a:masterClrMapping/>
  </p:clrMapOvr>
  <p:transition spd="med"/>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3"/>
            <a:ext cx="4951413"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47672579"/>
      </p:ext>
    </p:extLst>
  </p:cSld>
  <p:clrMapOvr>
    <a:masterClrMapping/>
  </p:clrMapOvr>
  <p:transition spd="med"/>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9" y="12904631"/>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0974199"/>
      </p:ext>
    </p:extLst>
  </p:cSld>
  <p:clrMapOvr>
    <a:masterClrMapping/>
  </p:clrMapOvr>
  <p:transition spd="med"/>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9" y="12904631"/>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78834747"/>
      </p:ext>
    </p:extLst>
  </p:cSld>
  <p:clrMapOvr>
    <a:masterClrMapping/>
  </p:clrMapOvr>
  <p:transition spd="med"/>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0604655"/>
      </p:ext>
    </p:extLst>
  </p:cSld>
  <p:clrMapOvr>
    <a:masterClrMapping/>
  </p:clrMapOvr>
  <p:transition spd="med"/>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7838356"/>
      </p:ext>
    </p:extLst>
  </p:cSld>
  <p:clrMapOvr>
    <a:masterClrMapping/>
  </p:clrMapOvr>
  <p:transition spd="med"/>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62066901"/>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330353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0573" y="5829741"/>
            <a:ext cx="3446033" cy="1402926"/>
          </a:xfrm>
          <a:prstGeom prst="rect">
            <a:avLst/>
          </a:prstGeom>
        </p:spPr>
      </p:pic>
    </p:spTree>
    <p:extLst>
      <p:ext uri="{BB962C8B-B14F-4D97-AF65-F5344CB8AC3E}">
        <p14:creationId xmlns:p14="http://schemas.microsoft.com/office/powerpoint/2010/main" val="478524903"/>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7259087"/>
      </p:ext>
    </p:extLst>
  </p:cSld>
  <p:clrMapOvr>
    <a:masterClrMapping/>
  </p:clrMapOvr>
  <p:transition spd="med"/>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0700151"/>
      </p:ext>
    </p:extLst>
  </p:cSld>
  <p:clrMapOvr>
    <a:masterClrMapping/>
  </p:clrMapOvr>
  <p:transition spd="med"/>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2758017"/>
      </p:ext>
    </p:extLst>
  </p:cSld>
  <p:clrMapOvr>
    <a:masterClrMapping/>
  </p:clrMapOvr>
  <p:transition spd="med"/>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59847594"/>
      </p:ext>
    </p:extLst>
  </p:cSld>
  <p:clrMapOvr>
    <a:masterClrMapping/>
  </p:clrMapOvr>
  <p:transition spd="med"/>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6843279"/>
      </p:ext>
    </p:extLst>
  </p:cSld>
  <p:clrMapOvr>
    <a:masterClrMapping/>
  </p:clrMapOvr>
  <p:transition spd="med"/>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258331"/>
      </p:ext>
    </p:extLst>
  </p:cSld>
  <p:clrMapOvr>
    <a:masterClrMapping/>
  </p:clrMapOvr>
  <p:transition spd="med"/>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9203537"/>
      </p:ext>
    </p:extLst>
  </p:cSld>
  <p:clrMapOvr>
    <a:masterClrMapping/>
  </p:clrMapOvr>
  <p:transition spd="med"/>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90708405"/>
      </p:ext>
    </p:extLst>
  </p:cSld>
  <p:clrMapOvr>
    <a:masterClrMapping/>
  </p:clrMapOvr>
  <p:transition spd="med"/>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0891423"/>
      </p:ext>
    </p:extLst>
  </p:cSld>
  <p:clrMapOvr>
    <a:masterClrMapping/>
  </p:clrMapOvr>
  <p:transition spd="med"/>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0332315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8320390" y="463305"/>
            <a:ext cx="7560026" cy="4267202"/>
          </a:xfrm>
          <a:prstGeom prst="rect">
            <a:avLst/>
          </a:prstGeom>
        </p:spPr>
        <p:txBody>
          <a:bodyPr>
            <a:normAutofit/>
          </a:bodyPr>
          <a:lstStyle>
            <a:lvl1pPr>
              <a:spcBef>
                <a:spcPts val="0"/>
              </a:spcBef>
            </a:lvl1pPr>
            <a:lvl2pPr marL="0" indent="1218866">
              <a:spcBef>
                <a:spcPts val="0"/>
              </a:spcBef>
              <a:buSzTx/>
              <a:buNone/>
            </a:lvl2pPr>
            <a:lvl3pPr marL="0" indent="2437728">
              <a:spcBef>
                <a:spcPts val="0"/>
              </a:spcBef>
              <a:buSzTx/>
              <a:buNone/>
            </a:lvl3pPr>
            <a:lvl4pPr marL="0" indent="3656594">
              <a:spcBef>
                <a:spcPts val="0"/>
              </a:spcBef>
              <a:buSzTx/>
              <a:buNone/>
            </a:lvl4pPr>
            <a:lvl5pPr marL="0" indent="487546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609684" y="12755547"/>
            <a:ext cx="338710" cy="338670"/>
          </a:xfrm>
          <a:prstGeom prst="rect">
            <a:avLst/>
          </a:prstGeom>
        </p:spPr>
        <p:txBody>
          <a:bodyPr/>
          <a:lstStyle/>
          <a:p>
            <a:fld id="{86CB4B4D-7CA3-9044-876B-883B54F8677D}" type="slidenum">
              <a:rPr/>
              <a:t>‹#›</a:t>
            </a:fld>
            <a:endParaRPr dirty="0"/>
          </a:p>
        </p:txBody>
      </p:sp>
      <p:sp>
        <p:nvSpPr>
          <p:cNvPr id="54" name="Shape 54"/>
          <p:cNvSpPr>
            <a:spLocks noGrp="1"/>
          </p:cNvSpPr>
          <p:nvPr>
            <p:ph type="title"/>
          </p:nvPr>
        </p:nvSpPr>
        <p:spPr>
          <a:xfrm>
            <a:off x="609682" y="463305"/>
            <a:ext cx="7560024" cy="4267202"/>
          </a:xfrm>
          <a:prstGeom prst="rect">
            <a:avLst/>
          </a:prstGeom>
        </p:spPr>
        <p:txBody>
          <a:bodyPr/>
          <a:lstStyle>
            <a:lvl1pPr>
              <a:lnSpc>
                <a:spcPct val="100000"/>
              </a:lnSpc>
              <a:defRPr sz="5334">
                <a:solidFill>
                  <a:srgbClr val="E0E0E0"/>
                </a:solidFill>
              </a:defRPr>
            </a:lvl1pPr>
          </a:lstStyle>
          <a:p>
            <a:r>
              <a:t>Title Text</a:t>
            </a:r>
          </a:p>
        </p:txBody>
      </p:sp>
    </p:spTree>
    <p:extLst>
      <p:ext uri="{BB962C8B-B14F-4D97-AF65-F5344CB8AC3E}">
        <p14:creationId xmlns:p14="http://schemas.microsoft.com/office/powerpoint/2010/main" val="3502475689"/>
      </p:ext>
    </p:extLst>
  </p:cSld>
  <p:clrMapOvr>
    <a:masterClrMapping/>
  </p:clrMapOvr>
  <p:transition spd="med"/>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15225566"/>
      </p:ext>
    </p:extLst>
  </p:cSld>
  <p:clrMapOvr>
    <a:masterClrMapping/>
  </p:clrMapOvr>
  <p:transition spd="med"/>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62155625"/>
      </p:ext>
    </p:extLst>
  </p:cSld>
  <p:clrMapOvr>
    <a:masterClrMapping/>
  </p:clrMapOvr>
  <p:transition spd="med"/>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57730538"/>
      </p:ext>
    </p:extLst>
  </p:cSld>
  <p:clrMapOvr>
    <a:masterClrMapping/>
  </p:clrMapOvr>
  <p:transition spd="med"/>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6002482"/>
      </p:ext>
    </p:extLst>
  </p:cSld>
  <p:clrMapOvr>
    <a:masterClrMapping/>
  </p:clrMapOvr>
  <p:transition spd="med"/>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71668096"/>
      </p:ext>
    </p:extLst>
  </p:cSld>
  <p:clrMapOvr>
    <a:masterClrMapping/>
  </p:clrMapOvr>
  <p:transition spd="med"/>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5" y="61214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5" y="61214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5" y="95250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5" y="95250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5"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5" y="2667000"/>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9" y="61214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9" y="95250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0"/>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9" y="2667000"/>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0867609"/>
      </p:ext>
    </p:extLst>
  </p:cSld>
  <p:clrMapOvr>
    <a:masterClrMapping/>
  </p:clrMapOvr>
  <p:transition spd="med"/>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2169991"/>
      </p:ext>
    </p:extLst>
  </p:cSld>
  <p:clrMapOvr>
    <a:masterClrMapping/>
  </p:clrMapOvr>
  <p:transition spd="med"/>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0772187"/>
      </p:ext>
    </p:extLst>
  </p:cSld>
  <p:clrMapOvr>
    <a:masterClrMapping/>
  </p:clrMapOvr>
  <p:transition spd="med"/>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6699090"/>
      </p:ext>
    </p:extLst>
  </p:cSld>
  <p:clrMapOvr>
    <a:masterClrMapping/>
  </p:clrMapOvr>
  <p:transition spd="med"/>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225281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609680" y="2920827"/>
            <a:ext cx="22779996" cy="8645318"/>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72" name="Shape 7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Tree>
    <p:extLst>
      <p:ext uri="{BB962C8B-B14F-4D97-AF65-F5344CB8AC3E}">
        <p14:creationId xmlns:p14="http://schemas.microsoft.com/office/powerpoint/2010/main" val="1833911890"/>
      </p:ext>
    </p:extLst>
  </p:cSld>
  <p:clrMapOvr>
    <a:masterClrMapping/>
  </p:clrMapOvr>
  <p:transition spd="med"/>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7336134"/>
      </p:ext>
    </p:extLst>
  </p:cSld>
  <p:clrMapOvr>
    <a:masterClrMapping/>
  </p:clrMapOvr>
  <p:transition spd="med"/>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8" y="12804780"/>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22939205"/>
      </p:ext>
    </p:extLst>
  </p:cSld>
  <p:clrMapOvr>
    <a:masterClrMapping/>
  </p:clrMapOvr>
  <p:transition spd="med"/>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2165303"/>
      </p:ext>
    </p:extLst>
  </p:cSld>
  <p:clrMapOvr>
    <a:masterClrMapping/>
  </p:clrMapOvr>
  <p:transition spd="med"/>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1213597830"/>
      </p:ext>
    </p:extLst>
  </p:cSld>
  <p:clrMapOvr>
    <a:masterClrMapping/>
  </p:clrMapOvr>
  <p:transition spd="med"/>
</p:sldLayout>
</file>

<file path=ppt/slideLayouts/slideLayout834.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62855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560902" y="536452"/>
            <a:ext cx="11047396" cy="2145795"/>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585296" y="3316225"/>
            <a:ext cx="10998619" cy="86725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12778886" y="3316225"/>
            <a:ext cx="10998437" cy="8672579"/>
          </a:xfrm>
          <a:prstGeom prst="rect">
            <a:avLst/>
          </a:prstGeom>
        </p:spPr>
        <p:txBody>
          <a:bodyPr>
            <a:normAutofit/>
          </a:bodyPr>
          <a:lstStyle/>
          <a:p>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8393675"/>
      </p:ext>
    </p:extLst>
  </p:cSld>
  <p:clrMapOvr>
    <a:masterClrMapping/>
  </p:clrMapOvr>
  <p:transition spd="med"/>
</p:sldLayout>
</file>

<file path=ppt/slideLayouts/slideLayout836.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7086979"/>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userDrawn="1">
  <p:cSld name="2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52"/>
            <a:ext cx="11044238" cy="2276856"/>
          </a:xfrm>
        </p:spPr>
        <p:txBody>
          <a:bodyPr rIns="457200"/>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385204"/>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7" y="12938844"/>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2" y="576079"/>
            <a:ext cx="4963924" cy="5145085"/>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3" y="576079"/>
            <a:ext cx="4963924" cy="5145085"/>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2" y="6667503"/>
            <a:ext cx="4963924" cy="4953000"/>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3" y="6667503"/>
            <a:ext cx="4963924" cy="4953000"/>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0721356"/>
      </p:ext>
    </p:extLst>
  </p:cSld>
  <p:clrMapOvr>
    <a:masterClrMapping/>
  </p:clrMapOvr>
  <p:transition spd="med"/>
</p:sldLayout>
</file>

<file path=ppt/slideLayouts/slideLayout838.xml><?xml version="1.0" encoding="utf-8"?>
<p:sldLayout xmlns:a="http://schemas.openxmlformats.org/drawingml/2006/main" xmlns:r="http://schemas.openxmlformats.org/officeDocument/2006/relationships" xmlns:p="http://schemas.openxmlformats.org/presentationml/2006/main" userDrawn="1">
  <p:cSld name="2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385203"/>
            <a:ext cx="4949826" cy="1525589"/>
          </a:xfrm>
        </p:spPr>
        <p:txBody>
          <a:bodyPr/>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3"/>
            <a:ext cx="4972490" cy="8572501"/>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marL="327543"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8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2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1" y="3429003"/>
            <a:ext cx="4972490" cy="8572501"/>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marL="327543"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8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2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4143570"/>
      </p:ext>
    </p:extLst>
  </p:cSld>
  <p:clrMapOvr>
    <a:masterClrMapping/>
  </p:clrMapOvr>
  <p:transition spd="med"/>
</p:sldLayout>
</file>

<file path=ppt/slideLayouts/slideLayout83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2475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above) + content (4-columns)">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609685" y="2926089"/>
            <a:ext cx="5609052" cy="864531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102" name="Shape 10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
        <p:nvSpPr>
          <p:cNvPr id="103" name="Shape 103"/>
          <p:cNvSpPr>
            <a:spLocks noGrp="1"/>
          </p:cNvSpPr>
          <p:nvPr>
            <p:ph type="body" sz="quarter" idx="13"/>
          </p:nvPr>
        </p:nvSpPr>
        <p:spPr>
          <a:xfrm>
            <a:off x="6388091"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4"/>
          </p:nvPr>
        </p:nvSpPr>
        <p:spPr>
          <a:xfrm>
            <a:off x="18012644"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5"/>
          </p:nvPr>
        </p:nvSpPr>
        <p:spPr>
          <a:xfrm>
            <a:off x="12200368"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90841650"/>
      </p:ext>
    </p:extLst>
  </p:cSld>
  <p:clrMapOvr>
    <a:masterClrMapping/>
  </p:clrMapOvr>
  <p:transition spd="med"/>
</p:sldLayout>
</file>

<file path=ppt/slideLayouts/slideLayout840.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2"/>
            <a:ext cx="7424927" cy="1906589"/>
          </a:xfrm>
        </p:spPr>
        <p:txBody>
          <a:bodyPr/>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1" y="3429000"/>
            <a:ext cx="10183843" cy="8572501"/>
          </a:xfrm>
          <a:prstGeom prst="rect">
            <a:avLst/>
          </a:prstGeom>
        </p:spPr>
        <p:txBody>
          <a:bodyPr/>
          <a:lstStyle>
            <a:lvl1pPr defTabSz="1161071">
              <a:lnSpc>
                <a:spcPct val="100000"/>
              </a:lnSpc>
              <a:spcBef>
                <a:spcPts val="0"/>
              </a:spcBef>
              <a:defRPr sz="3600" b="0" i="0">
                <a:solidFill>
                  <a:schemeClr val="tx1"/>
                </a:solidFill>
                <a:latin typeface="IBM Plex Sans Light" panose="020B0403050203000203" pitchFamily="34" charset="0"/>
              </a:defRPr>
            </a:lvl1pPr>
            <a:lvl2pPr defTabSz="1161071">
              <a:lnSpc>
                <a:spcPct val="100000"/>
              </a:lnSpc>
              <a:spcBef>
                <a:spcPts val="0"/>
              </a:spcBef>
              <a:defRPr sz="3600" b="0" i="0">
                <a:solidFill>
                  <a:schemeClr val="tx1"/>
                </a:solidFill>
                <a:latin typeface="IBM Plex Sans Light" panose="020B0403050203000203" pitchFamily="34" charset="0"/>
              </a:defRPr>
            </a:lvl2pPr>
            <a:lvl3pPr defTabSz="1161071">
              <a:lnSpc>
                <a:spcPct val="100000"/>
              </a:lnSpc>
              <a:spcBef>
                <a:spcPts val="0"/>
              </a:spcBef>
              <a:defRPr sz="3600" b="0" i="0">
                <a:solidFill>
                  <a:schemeClr val="tx1"/>
                </a:solidFill>
                <a:latin typeface="IBM Plex Sans Light" panose="020B0403050203000203" pitchFamily="34" charset="0"/>
              </a:defRPr>
            </a:lvl3pPr>
            <a:lvl4pPr defTabSz="1161071">
              <a:lnSpc>
                <a:spcPct val="100000"/>
              </a:lnSpc>
              <a:spcBef>
                <a:spcPts val="0"/>
              </a:spcBef>
              <a:defRPr sz="3600" b="0" i="0">
                <a:solidFill>
                  <a:schemeClr val="tx1"/>
                </a:solidFill>
                <a:latin typeface="IBM Plex Sans Light" panose="020B0403050203000203" pitchFamily="34" charset="0"/>
              </a:defRPr>
            </a:lvl4pPr>
            <a:lvl5pPr defTabSz="1161071">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3" cy="8572501"/>
          </a:xfrm>
          <a:prstGeom prst="rect">
            <a:avLst/>
          </a:prstGeom>
        </p:spPr>
        <p:txBody>
          <a:bodyPr/>
          <a:lstStyle>
            <a:lvl1pPr defTabSz="1161071">
              <a:lnSpc>
                <a:spcPct val="100000"/>
              </a:lnSpc>
              <a:spcBef>
                <a:spcPts val="0"/>
              </a:spcBef>
              <a:defRPr sz="3600" b="0" i="0">
                <a:solidFill>
                  <a:schemeClr val="tx1"/>
                </a:solidFill>
                <a:latin typeface="IBM Plex Sans Light" panose="020B0403050203000203" pitchFamily="34" charset="0"/>
              </a:defRPr>
            </a:lvl1pPr>
            <a:lvl2pPr defTabSz="1161071">
              <a:lnSpc>
                <a:spcPct val="100000"/>
              </a:lnSpc>
              <a:spcBef>
                <a:spcPts val="0"/>
              </a:spcBef>
              <a:defRPr sz="3600" b="0" i="0">
                <a:solidFill>
                  <a:schemeClr val="tx1"/>
                </a:solidFill>
                <a:latin typeface="IBM Plex Sans Light" panose="020B0403050203000203" pitchFamily="34" charset="0"/>
              </a:defRPr>
            </a:lvl2pPr>
            <a:lvl3pPr defTabSz="1161071">
              <a:lnSpc>
                <a:spcPct val="100000"/>
              </a:lnSpc>
              <a:spcBef>
                <a:spcPts val="0"/>
              </a:spcBef>
              <a:defRPr sz="3600" b="0" i="0">
                <a:solidFill>
                  <a:schemeClr val="tx1"/>
                </a:solidFill>
                <a:latin typeface="IBM Plex Sans Light" panose="020B0403050203000203" pitchFamily="34" charset="0"/>
              </a:defRPr>
            </a:lvl3pPr>
            <a:lvl4pPr defTabSz="1161071">
              <a:lnSpc>
                <a:spcPct val="100000"/>
              </a:lnSpc>
              <a:spcBef>
                <a:spcPts val="0"/>
              </a:spcBef>
              <a:defRPr sz="3600" b="0" i="0">
                <a:solidFill>
                  <a:schemeClr val="tx1"/>
                </a:solidFill>
                <a:latin typeface="IBM Plex Sans Light" panose="020B0403050203000203" pitchFamily="34" charset="0"/>
              </a:defRPr>
            </a:lvl4pPr>
            <a:lvl5pPr defTabSz="1161071">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2723579"/>
      </p:ext>
    </p:extLst>
  </p:cSld>
  <p:clrMapOvr>
    <a:masterClrMapping/>
  </p:clrMapOvr>
  <p:transition spd="med"/>
</p:sldLayout>
</file>

<file path=ppt/slideLayouts/slideLayout841.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96893"/>
      </p:ext>
    </p:extLst>
  </p:cSld>
  <p:clrMapOvr>
    <a:masterClrMapping/>
  </p:clrMapOvr>
  <p:transition spd="med"/>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0899-AA88-E800-BB9C-DD5B82A00789}"/>
              </a:ext>
            </a:extLst>
          </p:cNvPr>
          <p:cNvSpPr>
            <a:spLocks noGrp="1"/>
          </p:cNvSpPr>
          <p:nvPr>
            <p:ph type="ctrTitle"/>
          </p:nvPr>
        </p:nvSpPr>
        <p:spPr>
          <a:xfrm>
            <a:off x="3048397" y="2244725"/>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B75F31E8-36CA-EB17-F577-31F3FF610CA5}"/>
              </a:ext>
            </a:extLst>
          </p:cNvPr>
          <p:cNvSpPr>
            <a:spLocks noGrp="1"/>
          </p:cNvSpPr>
          <p:nvPr>
            <p:ph type="subTitle" idx="1"/>
          </p:nvPr>
        </p:nvSpPr>
        <p:spPr>
          <a:xfrm>
            <a:off x="3048397" y="7204075"/>
            <a:ext cx="18290381"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269E5C44-879C-7EB6-28BA-C47E21A9B5F9}"/>
              </a:ext>
            </a:extLst>
          </p:cNvPr>
          <p:cNvSpPr>
            <a:spLocks noGrp="1"/>
          </p:cNvSpPr>
          <p:nvPr>
            <p:ph type="dt" sz="half" idx="10"/>
          </p:nvPr>
        </p:nvSpPr>
        <p:spPr/>
        <p:txBody>
          <a:bodyPr/>
          <a:lstStyle/>
          <a:p>
            <a:fld id="{DBC32AA6-0895-414B-B462-08D30670E10D}" type="datetimeFigureOut">
              <a:rPr lang="en-US" smtClean="0"/>
              <a:t>6/6/24</a:t>
            </a:fld>
            <a:endParaRPr lang="en-US"/>
          </a:p>
        </p:txBody>
      </p:sp>
      <p:sp>
        <p:nvSpPr>
          <p:cNvPr id="5" name="Footer Placeholder 4">
            <a:extLst>
              <a:ext uri="{FF2B5EF4-FFF2-40B4-BE49-F238E27FC236}">
                <a16:creationId xmlns:a16="http://schemas.microsoft.com/office/drawing/2014/main" id="{F8761073-616D-EA5B-7F7E-2B18D5F8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2E0B7-1E1E-9B5D-9123-07CD18681B80}"/>
              </a:ext>
            </a:extLst>
          </p:cNvPr>
          <p:cNvSpPr>
            <a:spLocks noGrp="1"/>
          </p:cNvSpPr>
          <p:nvPr>
            <p:ph type="sldNum" sz="quarter" idx="12"/>
          </p:nvPr>
        </p:nvSpPr>
        <p:spPr/>
        <p:txBody>
          <a:bodyPr/>
          <a:lstStyle/>
          <a:p>
            <a:fld id="{F9B62E93-F610-E741-81D1-EB74B803E79D}" type="slidenum">
              <a:rPr lang="en-US" smtClean="0"/>
              <a:t>‹#›</a:t>
            </a:fld>
            <a:endParaRPr lang="en-US"/>
          </a:p>
        </p:txBody>
      </p:sp>
    </p:spTree>
    <p:extLst>
      <p:ext uri="{BB962C8B-B14F-4D97-AF65-F5344CB8AC3E}">
        <p14:creationId xmlns:p14="http://schemas.microsoft.com/office/powerpoint/2010/main" val="2354421698"/>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90" y="6853772"/>
            <a:ext cx="6096783"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0"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3" y="7156513"/>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2"/>
            <a:ext cx="6096783"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2981886372"/>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title, blank V2">
    <p:spTree>
      <p:nvGrpSpPr>
        <p:cNvPr id="1" name=""/>
        <p:cNvGrpSpPr/>
        <p:nvPr/>
      </p:nvGrpSpPr>
      <p:grpSpPr>
        <a:xfrm>
          <a:off x="0" y="0"/>
          <a:ext cx="0" cy="0"/>
          <a:chOff x="0" y="0"/>
          <a:chExt cx="0" cy="0"/>
        </a:xfrm>
      </p:grpSpPr>
      <p:sp>
        <p:nvSpPr>
          <p:cNvPr id="2" name="Title"/>
          <p:cNvSpPr>
            <a:spLocks noGrp="1"/>
          </p:cNvSpPr>
          <p:nvPr>
            <p:ph type="title"/>
          </p:nvPr>
        </p:nvSpPr>
        <p:spPr>
          <a:xfrm>
            <a:off x="560906" y="536451"/>
            <a:ext cx="23216412" cy="812533"/>
          </a:xfrm>
        </p:spPr>
        <p:txBody>
          <a:bodyPr wrap="square">
            <a:spAutoFit/>
          </a:bodyPr>
          <a:lstStyle>
            <a:lvl1pPr>
              <a:defRPr sz="5867">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Brand and Content Strategy| 2023 | © IBM Corporation | IBM Confidential</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1B47503-E772-405C-CDC7-C833D2AC9337}"/>
              </a:ext>
            </a:extLst>
          </p:cNvPr>
          <p:cNvSpPr>
            <a:spLocks noGrp="1"/>
          </p:cNvSpPr>
          <p:nvPr>
            <p:ph type="body" sz="quarter" idx="12"/>
          </p:nvPr>
        </p:nvSpPr>
        <p:spPr>
          <a:xfrm>
            <a:off x="558691" y="2120908"/>
            <a:ext cx="23218623" cy="935565"/>
          </a:xfrm>
        </p:spPr>
        <p:txBody>
          <a:bodyPr lIns="91440" tIns="91440" rIns="91440" bIns="91440"/>
          <a:lstStyle>
            <a:lvl1pPr>
              <a:defRPr sz="3200"/>
            </a:lvl1pPr>
            <a:lvl2pPr>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142909599"/>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3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60104365"/>
      </p:ext>
    </p:extLst>
  </p:cSld>
  <p:clrMapOvr>
    <a:masterClrMapping/>
  </p:clrMapOvr>
  <p:transition spd="med"/>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2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93287818"/>
      </p:ext>
    </p:extLst>
  </p:cSld>
  <p:clrMapOvr>
    <a:masterClrMapping/>
  </p:clrMapOvr>
  <p:transition spd="med"/>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3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85796785"/>
      </p:ext>
    </p:extLst>
  </p:cSld>
  <p:clrMapOvr>
    <a:masterClrMapping/>
  </p:clrMapOvr>
  <p:transition spd="med"/>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1690246652"/>
      </p:ext>
    </p:extLst>
  </p:cSld>
  <p:clrMapOvr>
    <a:masterClrMapping/>
  </p:clrMapOvr>
  <p:transition spd="med"/>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294792202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84990"/>
      </p:ext>
    </p:extLst>
  </p:cSld>
  <p:clrMapOvr>
    <a:masterClrMapping/>
  </p:clrMapOv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946471812"/>
      </p:ext>
    </p:extLst>
  </p:cSld>
  <p:clrMapOvr>
    <a:masterClrMapping/>
  </p:clrMapOvr>
  <p:transition spd="med"/>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19609758"/>
      </p:ext>
    </p:extLst>
  </p:cSld>
  <p:clrMapOvr>
    <a:masterClrMapping/>
  </p:clrMapOvr>
  <p:transition spd="med"/>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116205248"/>
      </p:ext>
    </p:extLst>
  </p:cSld>
  <p:clrMapOvr>
    <a:masterClrMapping/>
  </p:clrMapOvr>
  <p:transition spd="med"/>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0" cy="10479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1636058984"/>
      </p:ext>
    </p:extLst>
  </p:cSld>
  <p:clrMapOvr>
    <a:masterClrMapping/>
  </p:clrMapOvr>
  <p:transition spd="med"/>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4027596444"/>
      </p:ext>
    </p:extLst>
  </p:cSld>
  <p:clrMapOvr>
    <a:masterClrMapping/>
  </p:clrMapOvr>
  <p:transition spd="med"/>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5"/>
            <a:ext cx="4949823"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78574492"/>
      </p:ext>
    </p:extLst>
  </p:cSld>
  <p:clrMapOvr>
    <a:masterClrMapping/>
  </p:clrMapOvr>
  <p:transition spd="med"/>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8229642"/>
      </p:ext>
    </p:extLst>
  </p:cSld>
  <p:clrMapOvr>
    <a:masterClrMapping/>
  </p:clrMapOvr>
  <p:transition spd="med"/>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3440364"/>
      </p:ext>
    </p:extLst>
  </p:cSld>
  <p:clrMapOvr>
    <a:masterClrMapping/>
  </p:clrMapOvr>
  <p:transition spd="med"/>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3"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9542670"/>
      </p:ext>
    </p:extLst>
  </p:cSld>
  <p:clrMapOvr>
    <a:masterClrMapping/>
  </p:clrMapOvr>
  <p:transition spd="med"/>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5058812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2"/>
            <a:ext cx="24387175"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2" dirty="0"/>
          </a:p>
        </p:txBody>
      </p:sp>
      <p:pic>
        <p:nvPicPr>
          <p:cNvPr id="9" name="Logo" descr="IBM + RedHat logo">
            <a:extLst>
              <a:ext uri="{FF2B5EF4-FFF2-40B4-BE49-F238E27FC236}">
                <a16:creationId xmlns:a16="http://schemas.microsoft.com/office/drawing/2014/main" id="{D5D443F7-A53C-6E47-923C-4DED81DAC7A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806442" y="11965304"/>
            <a:ext cx="5538569" cy="1653264"/>
          </a:xfrm>
          <a:prstGeom prst="rect">
            <a:avLst/>
          </a:prstGeom>
        </p:spPr>
      </p:pic>
    </p:spTree>
    <p:extLst>
      <p:ext uri="{BB962C8B-B14F-4D97-AF65-F5344CB8AC3E}">
        <p14:creationId xmlns:p14="http://schemas.microsoft.com/office/powerpoint/2010/main" val="3600954369"/>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7260461"/>
      </p:ext>
    </p:extLst>
  </p:cSld>
  <p:clrMapOvr>
    <a:masterClrMapping/>
  </p:clrMapOvr>
  <p:transition spd="med"/>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4"/>
            <a:ext cx="4949823" cy="1906589"/>
          </a:xfrm>
        </p:spPr>
        <p:txBody>
          <a:bodyPr/>
          <a:lstStyle>
            <a:lvl1pPr>
              <a:lnSpc>
                <a:spcPct val="90000"/>
              </a:lnSpc>
              <a:defRPr sz="12997">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6"/>
            <a:ext cx="4949823" cy="1903413"/>
          </a:xfrm>
        </p:spPr>
        <p:txBody>
          <a:bodyPr/>
          <a:lstStyle>
            <a:lvl1pPr>
              <a:lnSpc>
                <a:spcPct val="90000"/>
              </a:lnSpc>
              <a:defRPr sz="12997">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76271226"/>
      </p:ext>
    </p:extLst>
  </p:cSld>
  <p:clrMapOvr>
    <a:masterClrMapping/>
  </p:clrMapOvr>
  <p:transition spd="med"/>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3"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3"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2898891"/>
      </p:ext>
    </p:extLst>
  </p:cSld>
  <p:clrMapOvr>
    <a:masterClrMapping/>
  </p:clrMapOvr>
  <p:transition spd="med"/>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23710258"/>
      </p:ext>
    </p:extLst>
  </p:cSld>
  <p:clrMapOvr>
    <a:masterClrMapping/>
  </p:clrMapOvr>
  <p:transition spd="med"/>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9483985"/>
      </p:ext>
    </p:extLst>
  </p:cSld>
  <p:clrMapOvr>
    <a:masterClrMapping/>
  </p:clrMapOvr>
  <p:transition spd="med"/>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4200799"/>
      </p:ext>
    </p:extLst>
  </p:cSld>
  <p:clrMapOvr>
    <a:masterClrMapping/>
  </p:clrMapOvr>
  <p:transition spd="med"/>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84827380"/>
      </p:ext>
    </p:extLst>
  </p:cSld>
  <p:clrMapOvr>
    <a:masterClrMapping/>
  </p:clrMapOvr>
  <p:transition spd="med"/>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3"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4" y="3429000"/>
            <a:ext cx="4942118"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027584"/>
      </p:ext>
    </p:extLst>
  </p:cSld>
  <p:clrMapOvr>
    <a:masterClrMapping/>
  </p:clrMapOvr>
  <p:transition spd="med"/>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0808220"/>
      </p:ext>
    </p:extLst>
  </p:cSld>
  <p:clrMapOvr>
    <a:masterClrMapping/>
  </p:clrMapOvr>
  <p:transition spd="med"/>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6"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579962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47743328"/>
      </p:ext>
    </p:extLst>
  </p:cSld>
  <p:clrMapOvr>
    <a:masterClrMapping/>
  </p:clrMapOvr>
  <p:transition spd="med"/>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6623527"/>
      </p:ext>
    </p:extLst>
  </p:cSld>
  <p:clrMapOvr>
    <a:masterClrMapping/>
  </p:clrMapOvr>
  <p:transition spd="med"/>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01765526"/>
      </p:ext>
    </p:extLst>
  </p:cSld>
  <p:clrMapOvr>
    <a:masterClrMapping/>
  </p:clrMapOvr>
  <p:transition spd="med"/>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8795091"/>
      </p:ext>
    </p:extLst>
  </p:cSld>
  <p:clrMapOvr>
    <a:masterClrMapping/>
  </p:clrMapOvr>
  <p:transition spd="med"/>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2961910"/>
      </p:ext>
    </p:extLst>
  </p:cSld>
  <p:clrMapOvr>
    <a:masterClrMapping/>
  </p:clrMapOvr>
  <p:transition spd="med"/>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51"/>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23070055"/>
      </p:ext>
    </p:extLst>
  </p:cSld>
  <p:clrMapOvr>
    <a:masterClrMapping/>
  </p:clrMapOvr>
  <p:transition spd="med"/>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2519061"/>
      </p:ext>
    </p:extLst>
  </p:cSld>
  <p:clrMapOvr>
    <a:masterClrMapping/>
  </p:clrMapOvr>
  <p:transition spd="med"/>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0"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4070268"/>
      </p:ext>
    </p:extLst>
  </p:cSld>
  <p:clrMapOvr>
    <a:masterClrMapping/>
  </p:clrMapOvr>
  <p:transition spd="med"/>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8618080"/>
      </p:ext>
    </p:extLst>
  </p:cSld>
  <p:clrMapOvr>
    <a:masterClrMapping/>
  </p:clrMapOvr>
  <p:transition spd="med"/>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36302044"/>
      </p:ext>
    </p:extLst>
  </p:cSld>
  <p:clrMapOvr>
    <a:masterClrMapping/>
  </p:clrMapOvr>
  <p:transition spd="med"/>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070456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3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80" y="543417"/>
            <a:ext cx="10974231" cy="11944918"/>
          </a:xfrm>
        </p:spPr>
        <p:txBody>
          <a:bodyPr/>
          <a:lstStyle>
            <a:lvl1pPr>
              <a:lnSpc>
                <a:spcPct val="90000"/>
              </a:lnSpc>
              <a:defRPr sz="6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609679" y="12874752"/>
            <a:ext cx="17071023" cy="365760"/>
          </a:xfrm>
        </p:spPr>
        <p:txBody>
          <a:bodyPr/>
          <a:lstStyle>
            <a:lvl1pPr>
              <a:defRPr>
                <a:solidFill>
                  <a:schemeClr val="bg2"/>
                </a:solidFill>
              </a:defRPr>
            </a:lvl1pPr>
          </a:lstStyle>
          <a:p>
            <a:r>
              <a:rPr lang="en-US"/>
              <a:t>AI Summit London | © 2021 IBM Corporation</a:t>
            </a:r>
            <a:endParaRPr lang="en-US" dirty="0"/>
          </a:p>
        </p:txBody>
      </p:sp>
      <p:pic>
        <p:nvPicPr>
          <p:cNvPr id="6" name="Picture" descr="IBM 8-bar logo">
            <a:extLst>
              <a:ext uri="{FF2B5EF4-FFF2-40B4-BE49-F238E27FC236}">
                <a16:creationId xmlns:a16="http://schemas.microsoft.com/office/drawing/2014/main" id="{B32F5B89-BDF0-BE46-A6A5-CCB80B06261B}"/>
              </a:ext>
            </a:extLst>
          </p:cNvPr>
          <p:cNvPicPr>
            <a:picLocks noChangeAspect="1"/>
          </p:cNvPicPr>
          <p:nvPr userDrawn="1"/>
        </p:nvPicPr>
        <p:blipFill>
          <a:blip r:embed="rId2"/>
          <a:stretch>
            <a:fillRect/>
          </a:stretch>
        </p:blipFill>
        <p:spPr>
          <a:xfrm>
            <a:off x="22784591" y="12871067"/>
            <a:ext cx="1165698" cy="462526"/>
          </a:xfrm>
          <a:prstGeom prst="rect">
            <a:avLst/>
          </a:prstGeom>
        </p:spPr>
      </p:pic>
    </p:spTree>
    <p:extLst>
      <p:ext uri="{BB962C8B-B14F-4D97-AF65-F5344CB8AC3E}">
        <p14:creationId xmlns:p14="http://schemas.microsoft.com/office/powerpoint/2010/main" val="1251508789"/>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9311704"/>
      </p:ext>
    </p:extLst>
  </p:cSld>
  <p:clrMapOvr>
    <a:masterClrMapping/>
  </p:clrMapOvr>
  <p:transition spd="med"/>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3"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5" cy="403227"/>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2"/>
            <a:ext cx="402335" cy="403227"/>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2"/>
            <a:ext cx="402335" cy="403227"/>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2"/>
            <a:ext cx="402335" cy="403227"/>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2"/>
            <a:ext cx="402335" cy="403227"/>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5" cy="403227"/>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2564982"/>
      </p:ext>
    </p:extLst>
  </p:cSld>
  <p:clrMapOvr>
    <a:masterClrMapping/>
  </p:clrMapOvr>
  <p:transition spd="med"/>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6815371"/>
      </p:ext>
    </p:extLst>
  </p:cSld>
  <p:clrMapOvr>
    <a:masterClrMapping/>
  </p:clrMapOvr>
  <p:transition spd="med"/>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5"/>
            <a:ext cx="4949823"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9169667"/>
      </p:ext>
    </p:extLst>
  </p:cSld>
  <p:clrMapOvr>
    <a:masterClrMapping/>
  </p:clrMapOvr>
  <p:transition spd="med"/>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893666831"/>
      </p:ext>
    </p:extLst>
  </p:cSld>
  <p:clrMapOvr>
    <a:masterClrMapping/>
  </p:clrMapOvr>
  <p:transition spd="med"/>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09507994"/>
      </p:ext>
    </p:extLst>
  </p:cSld>
  <p:clrMapOvr>
    <a:masterClrMapping/>
  </p:clrMapOvr>
  <p:transition spd="med"/>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938859713"/>
      </p:ext>
    </p:extLst>
  </p:cSld>
  <p:clrMapOvr>
    <a:masterClrMapping/>
  </p:clrMapOvr>
  <p:transition spd="med"/>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7902931"/>
      </p:ext>
    </p:extLst>
  </p:cSld>
  <p:clrMapOvr>
    <a:masterClrMapping/>
  </p:clrMapOvr>
  <p:transition spd="med"/>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6"/>
            <a:ext cx="23244173"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50012532"/>
      </p:ext>
    </p:extLst>
  </p:cSld>
  <p:clrMapOvr>
    <a:masterClrMapping/>
  </p:clrMapOvr>
  <p:transition spd="med"/>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4224817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1" imgW="592" imgH="591" progId="TCLayout.ActiveDocument.1">
                  <p:embed/>
                </p:oleObj>
              </mc:Choice>
              <mc:Fallback>
                <p:oleObj name="think-cell Slide" r:id="rId11"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2"/>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3"/>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Title">
            <a:extLst>
              <a:ext uri="{FF2B5EF4-FFF2-40B4-BE49-F238E27FC236}">
                <a16:creationId xmlns:a16="http://schemas.microsoft.com/office/drawing/2014/main" id="{CFB1625F-77F8-45AC-A942-93BAFA297F45}"/>
              </a:ext>
            </a:extLst>
          </p:cNvPr>
          <p:cNvSpPr txBox="1">
            <a:spLocks/>
          </p:cNvSpPr>
          <p:nvPr userDrawn="1">
            <p:custDataLst>
              <p:tags r:id="rId9"/>
            </p:custDataLst>
          </p:nvPr>
        </p:nvSpPr>
        <p:spPr>
          <a:xfrm>
            <a:off x="974389" y="2201782"/>
            <a:ext cx="2892029"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l" defTabSz="914400" rtl="0" eaLnBrk="1" latinLnBrk="0" hangingPunct="1">
              <a:lnSpc>
                <a:spcPct val="100000"/>
              </a:lnSpc>
              <a:spcBef>
                <a:spcPct val="0"/>
              </a:spcBef>
              <a:buNone/>
              <a:defRPr lang="en-US" sz="4400" b="0" kern="1200" spc="0" baseline="0" dirty="0">
                <a:ln w="6350" cap="flat">
                  <a:noFill/>
                  <a:miter lim="800000"/>
                </a:ln>
                <a:solidFill>
                  <a:schemeClr val="tx1"/>
                </a:solidFill>
                <a:latin typeface="+mj-lt"/>
                <a:ea typeface="+mj-ea"/>
                <a:cs typeface="+mj-cs"/>
              </a:defRPr>
            </a:lvl1pPr>
          </a:lstStyle>
          <a:p>
            <a:pPr algn="ctr"/>
            <a:r>
              <a:rPr lang="en-US" sz="4000" b="1" i="0" dirty="0"/>
              <a:t>Project MaX</a:t>
            </a:r>
          </a:p>
        </p:txBody>
      </p:sp>
    </p:spTree>
    <p:extLst>
      <p:ext uri="{BB962C8B-B14F-4D97-AF65-F5344CB8AC3E}">
        <p14:creationId xmlns:p14="http://schemas.microsoft.com/office/powerpoint/2010/main" val="2914984510"/>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5"/>
            <a:ext cx="17145000" cy="11431589"/>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20674344"/>
      </p:ext>
    </p:extLst>
  </p:cSld>
  <p:clrMapOvr>
    <a:masterClrMapping/>
  </p:clrMapOvr>
  <p:transition spd="med"/>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8708017"/>
      </p:ext>
    </p:extLst>
  </p:cSld>
  <p:clrMapOvr>
    <a:masterClrMapping/>
  </p:clrMapOvr>
  <p:transition spd="med"/>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3"/>
            <a:ext cx="4949823"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5209678"/>
      </p:ext>
    </p:extLst>
  </p:cSld>
  <p:clrMapOvr>
    <a:masterClrMapping/>
  </p:clrMapOvr>
  <p:transition spd="med"/>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28667032"/>
      </p:ext>
    </p:extLst>
  </p:cSld>
  <p:clrMapOvr>
    <a:masterClrMapping/>
  </p:clrMapOvr>
  <p:transition spd="med"/>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5" y="6168461"/>
            <a:ext cx="3456431" cy="1379083"/>
          </a:xfrm>
          <a:prstGeom prst="rect">
            <a:avLst/>
          </a:prstGeom>
        </p:spPr>
      </p:pic>
    </p:spTree>
    <p:extLst>
      <p:ext uri="{BB962C8B-B14F-4D97-AF65-F5344CB8AC3E}">
        <p14:creationId xmlns:p14="http://schemas.microsoft.com/office/powerpoint/2010/main" val="3473725877"/>
      </p:ext>
    </p:extLst>
  </p:cSld>
  <p:clrMapOvr>
    <a:masterClrMapping/>
  </p:clrMapOvr>
  <p:transition spd="med"/>
</p:sldLayout>
</file>

<file path=ppt/slideLayouts/slideLayout895.xml><?xml version="1.0" encoding="utf-8"?>
<p:sldLayout xmlns:a="http://schemas.openxmlformats.org/drawingml/2006/main" xmlns:r="http://schemas.openxmlformats.org/officeDocument/2006/relationships" xmlns:p="http://schemas.openxmlformats.org/presentationml/2006/main" showMasterSp="0" type="tx">
  <p:cSld name="1_Text, 2 columns, large title">
    <p:spTree>
      <p:nvGrpSpPr>
        <p:cNvPr id="1" name=""/>
        <p:cNvGrpSpPr/>
        <p:nvPr/>
      </p:nvGrpSpPr>
      <p:grpSpPr>
        <a:xfrm>
          <a:off x="0" y="0"/>
          <a:ext cx="0" cy="0"/>
          <a:chOff x="0" y="0"/>
          <a:chExt cx="0" cy="0"/>
        </a:xfrm>
      </p:grpSpPr>
      <p:sp>
        <p:nvSpPr>
          <p:cNvPr id="561" name="Title Text"/>
          <p:cNvSpPr txBox="1">
            <a:spLocks noGrp="1"/>
          </p:cNvSpPr>
          <p:nvPr>
            <p:ph type="title"/>
          </p:nvPr>
        </p:nvSpPr>
        <p:spPr>
          <a:xfrm>
            <a:off x="550749" y="396574"/>
            <a:ext cx="11047262" cy="4573589"/>
          </a:xfrm>
          <a:prstGeom prst="rect">
            <a:avLst/>
          </a:prstGeom>
        </p:spPr>
        <p:txBody>
          <a:bodyPr>
            <a:normAutofit/>
          </a:bodyPr>
          <a:lstStyle>
            <a:lvl1pPr>
              <a:lnSpc>
                <a:spcPct val="100000"/>
              </a:lnSpc>
            </a:lvl1pPr>
          </a:lstStyle>
          <a:p>
            <a:r>
              <a:t>Title Text</a:t>
            </a:r>
          </a:p>
        </p:txBody>
      </p:sp>
      <p:sp>
        <p:nvSpPr>
          <p:cNvPr id="562" name="Body Level One…"/>
          <p:cNvSpPr txBox="1">
            <a:spLocks noGrp="1"/>
          </p:cNvSpPr>
          <p:nvPr>
            <p:ph type="body" sz="quarter" idx="1"/>
          </p:nvPr>
        </p:nvSpPr>
        <p:spPr>
          <a:xfrm>
            <a:off x="12765163" y="501094"/>
            <a:ext cx="4953648" cy="11431589"/>
          </a:xfrm>
          <a:prstGeom prst="rect">
            <a:avLst/>
          </a:prstGeom>
        </p:spPr>
        <p:txBody>
          <a:bodyPr>
            <a:normAutofit/>
          </a:bodyPr>
          <a:lstStyle>
            <a:lvl1pPr>
              <a:defRPr sz="2800"/>
            </a:lvl1pPr>
            <a:lvl2pPr marL="255931" indent="-255931">
              <a:defRPr sz="2800"/>
            </a:lvl2pPr>
            <a:lvl3pPr marL="511868" indent="-255931">
              <a:defRPr sz="2800"/>
            </a:lvl3pPr>
            <a:lvl4pPr marL="767799" indent="-255931">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563" name="Text Placeholder 4"/>
          <p:cNvSpPr>
            <a:spLocks noGrp="1"/>
          </p:cNvSpPr>
          <p:nvPr>
            <p:ph type="body" sz="quarter" idx="21"/>
          </p:nvPr>
        </p:nvSpPr>
        <p:spPr>
          <a:xfrm>
            <a:off x="18861954" y="501091"/>
            <a:ext cx="4953648" cy="11431589"/>
          </a:xfrm>
          <a:prstGeom prst="rect">
            <a:avLst/>
          </a:prstGeom>
        </p:spPr>
        <p:txBody>
          <a:bodyPr>
            <a:normAutofit/>
          </a:bodyPr>
          <a:lstStyle/>
          <a:p>
            <a:pPr>
              <a:defRPr sz="2800"/>
            </a:pPr>
            <a:endParaRPr/>
          </a:p>
        </p:txBody>
      </p:sp>
      <p:sp>
        <p:nvSpPr>
          <p:cNvPr id="564" name="Slide Number"/>
          <p:cNvSpPr txBox="1">
            <a:spLocks noGrp="1"/>
          </p:cNvSpPr>
          <p:nvPr>
            <p:ph type="sldNum" sz="quarter" idx="2"/>
          </p:nvPr>
        </p:nvSpPr>
        <p:spPr>
          <a:xfrm>
            <a:off x="23541986" y="12938844"/>
            <a:ext cx="273617" cy="246221"/>
          </a:xfrm>
          <a:prstGeom prst="rect">
            <a:avLst/>
          </a:prstGeom>
        </p:spPr>
        <p:txBody>
          <a:bodyPr anchor="ctr"/>
          <a:lstStyle/>
          <a:p>
            <a:fld id="{86CB4B4D-7CA3-9044-876B-883B54F8677D}" type="slidenum">
              <a:t>‹#›</a:t>
            </a:fld>
            <a:endParaRPr/>
          </a:p>
        </p:txBody>
      </p:sp>
    </p:spTree>
    <p:extLst>
      <p:ext uri="{BB962C8B-B14F-4D97-AF65-F5344CB8AC3E}">
        <p14:creationId xmlns:p14="http://schemas.microsoft.com/office/powerpoint/2010/main" val="1716369781"/>
      </p:ext>
    </p:extLst>
  </p:cSld>
  <p:clrMapOvr>
    <a:masterClrMapping/>
  </p:clrMapOvr>
  <p:transition spd="med"/>
</p:sldLayout>
</file>

<file path=ppt/slideLayouts/slideLayout896.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9" name="Picture Placeholder"/>
          <p:cNvSpPr>
            <a:spLocks noGrp="1"/>
          </p:cNvSpPr>
          <p:nvPr>
            <p:ph type="pic" idx="21"/>
          </p:nvPr>
        </p:nvSpPr>
        <p:spPr>
          <a:xfrm>
            <a:off x="0" y="0"/>
            <a:ext cx="24387175" cy="13728192"/>
          </a:xfrm>
          <a:prstGeom prst="rect">
            <a:avLst/>
          </a:prstGeom>
        </p:spPr>
        <p:txBody>
          <a:bodyPr lIns="91439" tIns="45719" rIns="91439" bIns="45719"/>
          <a:lstStyle/>
          <a:p>
            <a:endParaRPr/>
          </a:p>
        </p:txBody>
      </p:sp>
      <p:sp>
        <p:nvSpPr>
          <p:cNvPr id="350" name="Body Level One…"/>
          <p:cNvSpPr txBox="1">
            <a:spLocks noGrp="1"/>
          </p:cNvSpPr>
          <p:nvPr>
            <p:ph type="body" sz="quarter" idx="1"/>
          </p:nvPr>
        </p:nvSpPr>
        <p:spPr>
          <a:xfrm>
            <a:off x="-4" y="6858000"/>
            <a:ext cx="6096802" cy="6858000"/>
          </a:xfrm>
          <a:prstGeom prst="rect">
            <a:avLst/>
          </a:prstGeom>
          <a:solidFill>
            <a:srgbClr val="F4F4F4"/>
          </a:solidFill>
        </p:spPr>
        <p:txBody>
          <a:bodyPr lIns="201168" tIns="201168" rIns="201168" bIns="201168">
            <a:normAutofit/>
          </a:bodyPr>
          <a:lstStyle>
            <a:lvl2pPr marL="642515" indent="-648605"/>
            <a:lvl3pPr marL="1099718" indent="-648605"/>
            <a:lvl4pPr marL="1861717" indent="-648605"/>
            <a:lvl5pPr marL="2327381" indent="-648605"/>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7882882"/>
      </p:ext>
    </p:extLst>
  </p:cSld>
  <p:clrMapOvr>
    <a:masterClrMapping/>
  </p:clrMapOvr>
  <p:transition spd="med"/>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966221281"/>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902354844"/>
      </p:ext>
    </p:extLst>
  </p:cSld>
  <p:clrMapOvr>
    <a:masterClrMapping/>
  </p:clrMapOvr>
  <p:transition spd="med"/>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5233355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084304834"/>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845139159"/>
      </p:ext>
    </p:extLst>
  </p:cSld>
  <p:clrMapOvr>
    <a:masterClrMapping/>
  </p:clrMapOvr>
  <p:transition spd="med"/>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27569205"/>
      </p:ext>
    </p:extLst>
  </p:cSld>
  <p:clrMapOvr>
    <a:masterClrMapping/>
  </p:clrMapOvr>
  <p:transition spd="med"/>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125027575"/>
      </p:ext>
    </p:extLst>
  </p:cSld>
  <p:clrMapOvr>
    <a:masterClrMapping/>
  </p:clrMapOvr>
  <p:transition spd="med"/>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913446723"/>
      </p:ext>
    </p:extLst>
  </p:cSld>
  <p:clrMapOvr>
    <a:masterClrMapping/>
  </p:clrMapOvr>
  <p:transition spd="med"/>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479146640"/>
      </p:ext>
    </p:extLst>
  </p:cSld>
  <p:clrMapOvr>
    <a:masterClrMapping/>
  </p:clrMapOvr>
  <p:transition spd="med"/>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121528501"/>
      </p:ext>
    </p:extLst>
  </p:cSld>
  <p:clrMapOvr>
    <a:masterClrMapping/>
  </p:clrMapOvr>
  <p:transition spd="med"/>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249370098"/>
      </p:ext>
    </p:extLst>
  </p:cSld>
  <p:clrMapOvr>
    <a:masterClrMapping/>
  </p:clrMapOvr>
  <p:transition spd="med"/>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67919439"/>
      </p:ext>
    </p:extLst>
  </p:cSld>
  <p:clrMapOvr>
    <a:masterClrMapping/>
  </p:clrMapOvr>
  <p:transition spd="med"/>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279517251"/>
      </p:ext>
    </p:extLst>
  </p:cSld>
  <p:clrMapOvr>
    <a:masterClrMapping/>
  </p:clrMapOvr>
  <p:transition spd="med"/>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5001894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781888174"/>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58994085"/>
      </p:ext>
    </p:extLst>
  </p:cSld>
  <p:clrMapOvr>
    <a:masterClrMapping/>
  </p:clrMapOvr>
  <p:transition spd="med"/>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16508710"/>
      </p:ext>
    </p:extLst>
  </p:cSld>
  <p:clrMapOvr>
    <a:masterClrMapping/>
  </p:clrMapOvr>
  <p:transition spd="med"/>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20922355"/>
      </p:ext>
    </p:extLst>
  </p:cSld>
  <p:clrMapOvr>
    <a:masterClrMapping/>
  </p:clrMapOvr>
  <p:transition spd="med"/>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87420652"/>
      </p:ext>
    </p:extLst>
  </p:cSld>
  <p:clrMapOvr>
    <a:masterClrMapping/>
  </p:clrMapOvr>
  <p:transition spd="med"/>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454424055"/>
      </p:ext>
    </p:extLst>
  </p:cSld>
  <p:clrMapOvr>
    <a:masterClrMapping/>
  </p:clrMapOvr>
  <p:transition spd="med"/>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124770144"/>
      </p:ext>
    </p:extLst>
  </p:cSld>
  <p:clrMapOvr>
    <a:masterClrMapping/>
  </p:clrMapOvr>
  <p:transition spd="med"/>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6383166"/>
      </p:ext>
    </p:extLst>
  </p:cSld>
  <p:clrMapOvr>
    <a:masterClrMapping/>
  </p:clrMapOvr>
  <p:transition spd="med"/>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42843747"/>
      </p:ext>
    </p:extLst>
  </p:cSld>
  <p:clrMapOvr>
    <a:masterClrMapping/>
  </p:clrMapOvr>
  <p:transition spd="med"/>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7135068"/>
      </p:ext>
    </p:extLst>
  </p:cSld>
  <p:clrMapOvr>
    <a:masterClrMapping/>
  </p:clrMapOvr>
  <p:transition spd="med"/>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3389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862254070"/>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9535146"/>
      </p:ext>
    </p:extLst>
  </p:cSld>
  <p:clrMapOvr>
    <a:masterClrMapping/>
  </p:clrMapOvr>
  <p:transition spd="med"/>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9571362"/>
      </p:ext>
    </p:extLst>
  </p:cSld>
  <p:clrMapOvr>
    <a:masterClrMapping/>
  </p:clrMapOvr>
  <p:transition spd="med"/>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91623621"/>
      </p:ext>
    </p:extLst>
  </p:cSld>
  <p:clrMapOvr>
    <a:masterClrMapping/>
  </p:clrMapOvr>
  <p:transition spd="med"/>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0092616"/>
      </p:ext>
    </p:extLst>
  </p:cSld>
  <p:clrMapOvr>
    <a:masterClrMapping/>
  </p:clrMapOvr>
  <p:transition spd="med"/>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1878197"/>
      </p:ext>
    </p:extLst>
  </p:cSld>
  <p:clrMapOvr>
    <a:masterClrMapping/>
  </p:clrMapOvr>
  <p:transition spd="med"/>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49358223"/>
      </p:ext>
    </p:extLst>
  </p:cSld>
  <p:clrMapOvr>
    <a:masterClrMapping/>
  </p:clrMapOvr>
  <p:transition spd="med"/>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8733503"/>
      </p:ext>
    </p:extLst>
  </p:cSld>
  <p:clrMapOvr>
    <a:masterClrMapping/>
  </p:clrMapOvr>
  <p:transition spd="med"/>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74840710"/>
      </p:ext>
    </p:extLst>
  </p:cSld>
  <p:clrMapOvr>
    <a:masterClrMapping/>
  </p:clrMapOvr>
  <p:transition spd="med"/>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95222560"/>
      </p:ext>
    </p:extLst>
  </p:cSld>
  <p:clrMapOvr>
    <a:masterClrMapping/>
  </p:clrMapOvr>
  <p:transition spd="med"/>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8757139"/>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396169811"/>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90664461"/>
      </p:ext>
    </p:extLst>
  </p:cSld>
  <p:clrMapOvr>
    <a:masterClrMapping/>
  </p:clrMapOvr>
  <p:transition spd="med"/>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7167199"/>
      </p:ext>
    </p:extLst>
  </p:cSld>
  <p:clrMapOvr>
    <a:masterClrMapping/>
  </p:clrMapOvr>
  <p:transition spd="med"/>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7112652"/>
      </p:ext>
    </p:extLst>
  </p:cSld>
  <p:clrMapOvr>
    <a:masterClrMapping/>
  </p:clrMapOvr>
  <p:transition spd="med"/>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23988420"/>
      </p:ext>
    </p:extLst>
  </p:cSld>
  <p:clrMapOvr>
    <a:masterClrMapping/>
  </p:clrMapOvr>
  <p:transition spd="med"/>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96164433"/>
      </p:ext>
    </p:extLst>
  </p:cSld>
  <p:clrMapOvr>
    <a:masterClrMapping/>
  </p:clrMapOvr>
  <p:transition spd="med"/>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32043436"/>
      </p:ext>
    </p:extLst>
  </p:cSld>
  <p:clrMapOvr>
    <a:masterClrMapping/>
  </p:clrMapOvr>
  <p:transition spd="med"/>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4361771"/>
      </p:ext>
    </p:extLst>
  </p:cSld>
  <p:clrMapOvr>
    <a:masterClrMapping/>
  </p:clrMapOvr>
  <p:transition spd="med"/>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52730093"/>
      </p:ext>
    </p:extLst>
  </p:cSld>
  <p:clrMapOvr>
    <a:masterClrMapping/>
  </p:clrMapOvr>
  <p:transition spd="med"/>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8066389"/>
      </p:ext>
    </p:extLst>
  </p:cSld>
  <p:clrMapOvr>
    <a:masterClrMapping/>
  </p:clrMapOvr>
  <p:transition spd="med"/>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1338395"/>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26020121"/>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5181625"/>
      </p:ext>
    </p:extLst>
  </p:cSld>
  <p:clrMapOvr>
    <a:masterClrMapping/>
  </p:clrMapOvr>
  <p:transition spd="med"/>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20052767"/>
      </p:ext>
    </p:extLst>
  </p:cSld>
  <p:clrMapOvr>
    <a:masterClrMapping/>
  </p:clrMapOvr>
  <p:transition spd="med"/>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6346312"/>
      </p:ext>
    </p:extLst>
  </p:cSld>
  <p:clrMapOvr>
    <a:masterClrMapping/>
  </p:clrMapOvr>
  <p:transition spd="med"/>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2698853621"/>
      </p:ext>
    </p:extLst>
  </p:cSld>
  <p:clrMapOvr>
    <a:masterClrMapping/>
  </p:clrMapOvr>
  <p:transition spd="med"/>
</p:sldLayout>
</file>

<file path=ppt/slideLayouts/slideLayout94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39895"/>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4889825"/>
      </p:ext>
    </p:extLst>
  </p:cSld>
  <p:clrMapOvr>
    <a:masterClrMapping/>
  </p:clrMapOvr>
  <p:transition spd="med"/>
</p:sldLayout>
</file>

<file path=ppt/slideLayouts/slideLayout946.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21073181"/>
      </p:ext>
    </p:extLst>
  </p:cSld>
  <p:clrMapOvr>
    <a:masterClrMapping/>
  </p:clrMapOvr>
  <p:transition spd="med"/>
</p:sldLayout>
</file>

<file path=ppt/slideLayouts/slideLayout947.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182503048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3036028"/>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2240903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298406273"/>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4351968"/>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6192920"/>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4960989"/>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08528880"/>
      </p:ext>
    </p:extLst>
  </p:cSld>
  <p:clrMapOvr>
    <a:masterClrMapping/>
  </p:clrMapOvr>
  <p:transition spd="med"/>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03253"/>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663170948"/>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2064085716"/>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03F4AC-7C5F-5F43-B85E-80A429F529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220"/>
            <a:ext cx="24387175" cy="13713560"/>
          </a:xfrm>
          <a:prstGeom prst="rect">
            <a:avLst/>
          </a:prstGeom>
        </p:spPr>
      </p:pic>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2634320806"/>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0160"/>
            <a:ext cx="24405265"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3366509008"/>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220"/>
            <a:ext cx="24387175"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4129324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75498223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7579977"/>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498418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dirty="0"/>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7284976"/>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0865304"/>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2616944"/>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49118"/>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a:t>
            </a:r>
            <a:r>
              <a:rPr lang="en-US" dirty="0"/>
              <a:t>to edit Master title style</a:t>
            </a:r>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321487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1473954"/>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386961"/>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80096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008716080"/>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7877961"/>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566330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998033"/>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8119548"/>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8675203"/>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888742"/>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19822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6560332"/>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7175" cy="6851902"/>
          </a:xfrm>
          <a:noFill/>
        </p:spPr>
        <p:txBody>
          <a:bodyPr lIns="182880" tIns="164592" rIns="228600" bIns="228600"/>
          <a:lstStyle>
            <a:lvl1pPr>
              <a:defRPr sz="12800">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6441889"/>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52398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52790980"/>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914813"/>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9338060"/>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1417809"/>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4997266"/>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32900"/>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1746600"/>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13007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939981"/>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447077"/>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320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422542256"/>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218" y="6167695"/>
            <a:ext cx="3460739" cy="1380618"/>
          </a:xfrm>
          <a:prstGeom prst="rect">
            <a:avLst/>
          </a:prstGeom>
        </p:spPr>
      </p:pic>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3940024"/>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ibm sign-off (animated)">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218" y="6167695"/>
            <a:ext cx="3460739" cy="1380618"/>
          </a:xfrm>
          <a:prstGeom prst="rect">
            <a:avLst/>
          </a:prstGeom>
        </p:spPr>
      </p:pic>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1564670"/>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8" y="12547342"/>
            <a:ext cx="1391079" cy="554956"/>
          </a:xfrm>
          <a:prstGeom prst="rect">
            <a:avLst/>
          </a:prstGeom>
        </p:spPr>
      </p:pic>
    </p:spTree>
    <p:extLst>
      <p:ext uri="{BB962C8B-B14F-4D97-AF65-F5344CB8AC3E}">
        <p14:creationId xmlns:p14="http://schemas.microsoft.com/office/powerpoint/2010/main" val="2271452245"/>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1752757864"/>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2099913419"/>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411395284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0"/>
            <a:ext cx="24359293" cy="1371355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829292511"/>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1099032666"/>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98197801"/>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34734836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slideLayout" Target="../slideLayouts/slideLayout406.xml"/><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slideLayout" Target="../slideLayouts/slideLayout405.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51" Type="http://schemas.openxmlformats.org/officeDocument/2006/relationships/theme" Target="../theme/theme10.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slideLayout" Target="../slideLayouts/slideLayout453.xml"/><Relationship Id="rId50" Type="http://schemas.openxmlformats.org/officeDocument/2006/relationships/slideLayout" Target="../slideLayouts/slideLayout456.xml"/><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3" Type="http://schemas.openxmlformats.org/officeDocument/2006/relationships/theme" Target="../theme/theme11.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52" Type="http://schemas.openxmlformats.org/officeDocument/2006/relationships/slideLayout" Target="../slideLayouts/slideLayout458.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48" Type="http://schemas.openxmlformats.org/officeDocument/2006/relationships/slideLayout" Target="../slideLayouts/slideLayout454.xml"/><Relationship Id="rId8" Type="http://schemas.openxmlformats.org/officeDocument/2006/relationships/slideLayout" Target="../slideLayouts/slideLayout414.xml"/><Relationship Id="rId51" Type="http://schemas.openxmlformats.org/officeDocument/2006/relationships/slideLayout" Target="../slideLayouts/slideLayout457.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slideLayout" Target="../slideLayouts/slideLayout452.xml"/><Relationship Id="rId20" Type="http://schemas.openxmlformats.org/officeDocument/2006/relationships/slideLayout" Target="../slideLayouts/slideLayout426.xml"/><Relationship Id="rId41" Type="http://schemas.openxmlformats.org/officeDocument/2006/relationships/slideLayout" Target="../slideLayouts/slideLayout447.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49" Type="http://schemas.openxmlformats.org/officeDocument/2006/relationships/slideLayout" Target="../slideLayouts/slideLayout45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slideLayout" Target="../slideLayouts/slideLayout484.xml"/><Relationship Id="rId39" Type="http://schemas.openxmlformats.org/officeDocument/2006/relationships/slideLayout" Target="../slideLayouts/slideLayout497.xml"/><Relationship Id="rId21" Type="http://schemas.openxmlformats.org/officeDocument/2006/relationships/slideLayout" Target="../slideLayouts/slideLayout479.xml"/><Relationship Id="rId34" Type="http://schemas.openxmlformats.org/officeDocument/2006/relationships/slideLayout" Target="../slideLayouts/slideLayout492.xml"/><Relationship Id="rId42" Type="http://schemas.openxmlformats.org/officeDocument/2006/relationships/slideLayout" Target="../slideLayouts/slideLayout500.xml"/><Relationship Id="rId47" Type="http://schemas.openxmlformats.org/officeDocument/2006/relationships/theme" Target="../theme/theme12.xml"/><Relationship Id="rId7" Type="http://schemas.openxmlformats.org/officeDocument/2006/relationships/slideLayout" Target="../slideLayouts/slideLayout465.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9" Type="http://schemas.openxmlformats.org/officeDocument/2006/relationships/slideLayout" Target="../slideLayouts/slideLayout487.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32" Type="http://schemas.openxmlformats.org/officeDocument/2006/relationships/slideLayout" Target="../slideLayouts/slideLayout490.xml"/><Relationship Id="rId37" Type="http://schemas.openxmlformats.org/officeDocument/2006/relationships/slideLayout" Target="../slideLayouts/slideLayout495.xml"/><Relationship Id="rId40" Type="http://schemas.openxmlformats.org/officeDocument/2006/relationships/slideLayout" Target="../slideLayouts/slideLayout498.xml"/><Relationship Id="rId45" Type="http://schemas.openxmlformats.org/officeDocument/2006/relationships/slideLayout" Target="../slideLayouts/slideLayout503.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28" Type="http://schemas.openxmlformats.org/officeDocument/2006/relationships/slideLayout" Target="../slideLayouts/slideLayout486.xml"/><Relationship Id="rId36" Type="http://schemas.openxmlformats.org/officeDocument/2006/relationships/slideLayout" Target="../slideLayouts/slideLayout494.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31" Type="http://schemas.openxmlformats.org/officeDocument/2006/relationships/slideLayout" Target="../slideLayouts/slideLayout489.xml"/><Relationship Id="rId44" Type="http://schemas.openxmlformats.org/officeDocument/2006/relationships/slideLayout" Target="../slideLayouts/slideLayout502.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slideLayout" Target="../slideLayouts/slideLayout485.xml"/><Relationship Id="rId30" Type="http://schemas.openxmlformats.org/officeDocument/2006/relationships/slideLayout" Target="../slideLayouts/slideLayout488.xml"/><Relationship Id="rId35" Type="http://schemas.openxmlformats.org/officeDocument/2006/relationships/slideLayout" Target="../slideLayouts/slideLayout493.xml"/><Relationship Id="rId43" Type="http://schemas.openxmlformats.org/officeDocument/2006/relationships/slideLayout" Target="../slideLayouts/slideLayout501.xml"/><Relationship Id="rId8" Type="http://schemas.openxmlformats.org/officeDocument/2006/relationships/slideLayout" Target="../slideLayouts/slideLayout466.xml"/><Relationship Id="rId3" Type="http://schemas.openxmlformats.org/officeDocument/2006/relationships/slideLayout" Target="../slideLayouts/slideLayout461.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33" Type="http://schemas.openxmlformats.org/officeDocument/2006/relationships/slideLayout" Target="../slideLayouts/slideLayout491.xml"/><Relationship Id="rId38" Type="http://schemas.openxmlformats.org/officeDocument/2006/relationships/slideLayout" Target="../slideLayouts/slideLayout496.xml"/><Relationship Id="rId46" Type="http://schemas.openxmlformats.org/officeDocument/2006/relationships/slideLayout" Target="../slideLayouts/slideLayout504.xml"/><Relationship Id="rId20" Type="http://schemas.openxmlformats.org/officeDocument/2006/relationships/slideLayout" Target="../slideLayouts/slideLayout478.xml"/><Relationship Id="rId41" Type="http://schemas.openxmlformats.org/officeDocument/2006/relationships/slideLayout" Target="../slideLayouts/slideLayout49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17.xml"/><Relationship Id="rId18" Type="http://schemas.openxmlformats.org/officeDocument/2006/relationships/slideLayout" Target="../slideLayouts/slideLayout522.xml"/><Relationship Id="rId26" Type="http://schemas.openxmlformats.org/officeDocument/2006/relationships/slideLayout" Target="../slideLayouts/slideLayout530.xml"/><Relationship Id="rId39" Type="http://schemas.openxmlformats.org/officeDocument/2006/relationships/slideLayout" Target="../slideLayouts/slideLayout543.xml"/><Relationship Id="rId21" Type="http://schemas.openxmlformats.org/officeDocument/2006/relationships/slideLayout" Target="../slideLayouts/slideLayout525.xml"/><Relationship Id="rId34" Type="http://schemas.openxmlformats.org/officeDocument/2006/relationships/slideLayout" Target="../slideLayouts/slideLayout538.xml"/><Relationship Id="rId42" Type="http://schemas.openxmlformats.org/officeDocument/2006/relationships/slideLayout" Target="../slideLayouts/slideLayout546.xml"/><Relationship Id="rId47" Type="http://schemas.openxmlformats.org/officeDocument/2006/relationships/slideLayout" Target="../slideLayouts/slideLayout551.xml"/><Relationship Id="rId50" Type="http://schemas.openxmlformats.org/officeDocument/2006/relationships/slideLayout" Target="../slideLayouts/slideLayout554.xml"/><Relationship Id="rId7" Type="http://schemas.openxmlformats.org/officeDocument/2006/relationships/slideLayout" Target="../slideLayouts/slideLayout511.xml"/><Relationship Id="rId2" Type="http://schemas.openxmlformats.org/officeDocument/2006/relationships/slideLayout" Target="../slideLayouts/slideLayout506.xml"/><Relationship Id="rId16" Type="http://schemas.openxmlformats.org/officeDocument/2006/relationships/slideLayout" Target="../slideLayouts/slideLayout520.xml"/><Relationship Id="rId29" Type="http://schemas.openxmlformats.org/officeDocument/2006/relationships/slideLayout" Target="../slideLayouts/slideLayout533.xml"/><Relationship Id="rId11" Type="http://schemas.openxmlformats.org/officeDocument/2006/relationships/slideLayout" Target="../slideLayouts/slideLayout515.xml"/><Relationship Id="rId24" Type="http://schemas.openxmlformats.org/officeDocument/2006/relationships/slideLayout" Target="../slideLayouts/slideLayout528.xml"/><Relationship Id="rId32" Type="http://schemas.openxmlformats.org/officeDocument/2006/relationships/slideLayout" Target="../slideLayouts/slideLayout536.xml"/><Relationship Id="rId37" Type="http://schemas.openxmlformats.org/officeDocument/2006/relationships/slideLayout" Target="../slideLayouts/slideLayout541.xml"/><Relationship Id="rId40" Type="http://schemas.openxmlformats.org/officeDocument/2006/relationships/slideLayout" Target="../slideLayouts/slideLayout544.xml"/><Relationship Id="rId45" Type="http://schemas.openxmlformats.org/officeDocument/2006/relationships/slideLayout" Target="../slideLayouts/slideLayout549.xml"/><Relationship Id="rId5" Type="http://schemas.openxmlformats.org/officeDocument/2006/relationships/slideLayout" Target="../slideLayouts/slideLayout509.xml"/><Relationship Id="rId15" Type="http://schemas.openxmlformats.org/officeDocument/2006/relationships/slideLayout" Target="../slideLayouts/slideLayout519.xml"/><Relationship Id="rId23" Type="http://schemas.openxmlformats.org/officeDocument/2006/relationships/slideLayout" Target="../slideLayouts/slideLayout527.xml"/><Relationship Id="rId28" Type="http://schemas.openxmlformats.org/officeDocument/2006/relationships/slideLayout" Target="../slideLayouts/slideLayout532.xml"/><Relationship Id="rId36" Type="http://schemas.openxmlformats.org/officeDocument/2006/relationships/slideLayout" Target="../slideLayouts/slideLayout540.xml"/><Relationship Id="rId49" Type="http://schemas.openxmlformats.org/officeDocument/2006/relationships/slideLayout" Target="../slideLayouts/slideLayout553.xml"/><Relationship Id="rId10" Type="http://schemas.openxmlformats.org/officeDocument/2006/relationships/slideLayout" Target="../slideLayouts/slideLayout514.xml"/><Relationship Id="rId19" Type="http://schemas.openxmlformats.org/officeDocument/2006/relationships/slideLayout" Target="../slideLayouts/slideLayout523.xml"/><Relationship Id="rId31" Type="http://schemas.openxmlformats.org/officeDocument/2006/relationships/slideLayout" Target="../slideLayouts/slideLayout535.xml"/><Relationship Id="rId44" Type="http://schemas.openxmlformats.org/officeDocument/2006/relationships/slideLayout" Target="../slideLayouts/slideLayout548.xml"/><Relationship Id="rId4" Type="http://schemas.openxmlformats.org/officeDocument/2006/relationships/slideLayout" Target="../slideLayouts/slideLayout508.xml"/><Relationship Id="rId9" Type="http://schemas.openxmlformats.org/officeDocument/2006/relationships/slideLayout" Target="../slideLayouts/slideLayout513.xml"/><Relationship Id="rId14" Type="http://schemas.openxmlformats.org/officeDocument/2006/relationships/slideLayout" Target="../slideLayouts/slideLayout518.xml"/><Relationship Id="rId22" Type="http://schemas.openxmlformats.org/officeDocument/2006/relationships/slideLayout" Target="../slideLayouts/slideLayout526.xml"/><Relationship Id="rId27" Type="http://schemas.openxmlformats.org/officeDocument/2006/relationships/slideLayout" Target="../slideLayouts/slideLayout531.xml"/><Relationship Id="rId30" Type="http://schemas.openxmlformats.org/officeDocument/2006/relationships/slideLayout" Target="../slideLayouts/slideLayout534.xml"/><Relationship Id="rId35" Type="http://schemas.openxmlformats.org/officeDocument/2006/relationships/slideLayout" Target="../slideLayouts/slideLayout539.xml"/><Relationship Id="rId43" Type="http://schemas.openxmlformats.org/officeDocument/2006/relationships/slideLayout" Target="../slideLayouts/slideLayout547.xml"/><Relationship Id="rId48" Type="http://schemas.openxmlformats.org/officeDocument/2006/relationships/slideLayout" Target="../slideLayouts/slideLayout552.xml"/><Relationship Id="rId8" Type="http://schemas.openxmlformats.org/officeDocument/2006/relationships/slideLayout" Target="../slideLayouts/slideLayout512.xml"/><Relationship Id="rId51" Type="http://schemas.openxmlformats.org/officeDocument/2006/relationships/theme" Target="../theme/theme13.xml"/><Relationship Id="rId3" Type="http://schemas.openxmlformats.org/officeDocument/2006/relationships/slideLayout" Target="../slideLayouts/slideLayout507.xml"/><Relationship Id="rId12" Type="http://schemas.openxmlformats.org/officeDocument/2006/relationships/slideLayout" Target="../slideLayouts/slideLayout516.xml"/><Relationship Id="rId17" Type="http://schemas.openxmlformats.org/officeDocument/2006/relationships/slideLayout" Target="../slideLayouts/slideLayout521.xml"/><Relationship Id="rId25" Type="http://schemas.openxmlformats.org/officeDocument/2006/relationships/slideLayout" Target="../slideLayouts/slideLayout529.xml"/><Relationship Id="rId33" Type="http://schemas.openxmlformats.org/officeDocument/2006/relationships/slideLayout" Target="../slideLayouts/slideLayout537.xml"/><Relationship Id="rId38" Type="http://schemas.openxmlformats.org/officeDocument/2006/relationships/slideLayout" Target="../slideLayouts/slideLayout542.xml"/><Relationship Id="rId46" Type="http://schemas.openxmlformats.org/officeDocument/2006/relationships/slideLayout" Target="../slideLayouts/slideLayout550.xml"/><Relationship Id="rId20" Type="http://schemas.openxmlformats.org/officeDocument/2006/relationships/slideLayout" Target="../slideLayouts/slideLayout524.xml"/><Relationship Id="rId41" Type="http://schemas.openxmlformats.org/officeDocument/2006/relationships/slideLayout" Target="../slideLayouts/slideLayout545.xml"/><Relationship Id="rId1" Type="http://schemas.openxmlformats.org/officeDocument/2006/relationships/slideLayout" Target="../slideLayouts/slideLayout505.xml"/><Relationship Id="rId6" Type="http://schemas.openxmlformats.org/officeDocument/2006/relationships/slideLayout" Target="../slideLayouts/slideLayout51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67.xml"/><Relationship Id="rId18" Type="http://schemas.openxmlformats.org/officeDocument/2006/relationships/slideLayout" Target="../slideLayouts/slideLayout572.xml"/><Relationship Id="rId26" Type="http://schemas.openxmlformats.org/officeDocument/2006/relationships/slideLayout" Target="../slideLayouts/slideLayout580.xml"/><Relationship Id="rId39" Type="http://schemas.openxmlformats.org/officeDocument/2006/relationships/slideLayout" Target="../slideLayouts/slideLayout593.xml"/><Relationship Id="rId21" Type="http://schemas.openxmlformats.org/officeDocument/2006/relationships/slideLayout" Target="../slideLayouts/slideLayout575.xml"/><Relationship Id="rId34" Type="http://schemas.openxmlformats.org/officeDocument/2006/relationships/slideLayout" Target="../slideLayouts/slideLayout588.xml"/><Relationship Id="rId42" Type="http://schemas.openxmlformats.org/officeDocument/2006/relationships/slideLayout" Target="../slideLayouts/slideLayout596.xml"/><Relationship Id="rId47" Type="http://schemas.openxmlformats.org/officeDocument/2006/relationships/slideLayout" Target="../slideLayouts/slideLayout601.xml"/><Relationship Id="rId50" Type="http://schemas.openxmlformats.org/officeDocument/2006/relationships/theme" Target="../theme/theme14.xml"/><Relationship Id="rId7" Type="http://schemas.openxmlformats.org/officeDocument/2006/relationships/slideLayout" Target="../slideLayouts/slideLayout561.xml"/><Relationship Id="rId2" Type="http://schemas.openxmlformats.org/officeDocument/2006/relationships/slideLayout" Target="../slideLayouts/slideLayout556.xml"/><Relationship Id="rId16" Type="http://schemas.openxmlformats.org/officeDocument/2006/relationships/slideLayout" Target="../slideLayouts/slideLayout570.xml"/><Relationship Id="rId29" Type="http://schemas.openxmlformats.org/officeDocument/2006/relationships/slideLayout" Target="../slideLayouts/slideLayout583.xml"/><Relationship Id="rId11" Type="http://schemas.openxmlformats.org/officeDocument/2006/relationships/slideLayout" Target="../slideLayouts/slideLayout565.xml"/><Relationship Id="rId24" Type="http://schemas.openxmlformats.org/officeDocument/2006/relationships/slideLayout" Target="../slideLayouts/slideLayout578.xml"/><Relationship Id="rId32" Type="http://schemas.openxmlformats.org/officeDocument/2006/relationships/slideLayout" Target="../slideLayouts/slideLayout586.xml"/><Relationship Id="rId37" Type="http://schemas.openxmlformats.org/officeDocument/2006/relationships/slideLayout" Target="../slideLayouts/slideLayout591.xml"/><Relationship Id="rId40" Type="http://schemas.openxmlformats.org/officeDocument/2006/relationships/slideLayout" Target="../slideLayouts/slideLayout594.xml"/><Relationship Id="rId45" Type="http://schemas.openxmlformats.org/officeDocument/2006/relationships/slideLayout" Target="../slideLayouts/slideLayout599.xml"/><Relationship Id="rId5" Type="http://schemas.openxmlformats.org/officeDocument/2006/relationships/slideLayout" Target="../slideLayouts/slideLayout559.xml"/><Relationship Id="rId15" Type="http://schemas.openxmlformats.org/officeDocument/2006/relationships/slideLayout" Target="../slideLayouts/slideLayout569.xml"/><Relationship Id="rId23" Type="http://schemas.openxmlformats.org/officeDocument/2006/relationships/slideLayout" Target="../slideLayouts/slideLayout577.xml"/><Relationship Id="rId28" Type="http://schemas.openxmlformats.org/officeDocument/2006/relationships/slideLayout" Target="../slideLayouts/slideLayout582.xml"/><Relationship Id="rId36" Type="http://schemas.openxmlformats.org/officeDocument/2006/relationships/slideLayout" Target="../slideLayouts/slideLayout590.xml"/><Relationship Id="rId49" Type="http://schemas.openxmlformats.org/officeDocument/2006/relationships/slideLayout" Target="../slideLayouts/slideLayout603.xml"/><Relationship Id="rId10" Type="http://schemas.openxmlformats.org/officeDocument/2006/relationships/slideLayout" Target="../slideLayouts/slideLayout564.xml"/><Relationship Id="rId19" Type="http://schemas.openxmlformats.org/officeDocument/2006/relationships/slideLayout" Target="../slideLayouts/slideLayout573.xml"/><Relationship Id="rId31" Type="http://schemas.openxmlformats.org/officeDocument/2006/relationships/slideLayout" Target="../slideLayouts/slideLayout585.xml"/><Relationship Id="rId44" Type="http://schemas.openxmlformats.org/officeDocument/2006/relationships/slideLayout" Target="../slideLayouts/slideLayout598.xml"/><Relationship Id="rId4" Type="http://schemas.openxmlformats.org/officeDocument/2006/relationships/slideLayout" Target="../slideLayouts/slideLayout558.xml"/><Relationship Id="rId9" Type="http://schemas.openxmlformats.org/officeDocument/2006/relationships/slideLayout" Target="../slideLayouts/slideLayout563.xml"/><Relationship Id="rId14" Type="http://schemas.openxmlformats.org/officeDocument/2006/relationships/slideLayout" Target="../slideLayouts/slideLayout568.xml"/><Relationship Id="rId22" Type="http://schemas.openxmlformats.org/officeDocument/2006/relationships/slideLayout" Target="../slideLayouts/slideLayout576.xml"/><Relationship Id="rId27" Type="http://schemas.openxmlformats.org/officeDocument/2006/relationships/slideLayout" Target="../slideLayouts/slideLayout581.xml"/><Relationship Id="rId30" Type="http://schemas.openxmlformats.org/officeDocument/2006/relationships/slideLayout" Target="../slideLayouts/slideLayout584.xml"/><Relationship Id="rId35" Type="http://schemas.openxmlformats.org/officeDocument/2006/relationships/slideLayout" Target="../slideLayouts/slideLayout589.xml"/><Relationship Id="rId43" Type="http://schemas.openxmlformats.org/officeDocument/2006/relationships/slideLayout" Target="../slideLayouts/slideLayout597.xml"/><Relationship Id="rId48" Type="http://schemas.openxmlformats.org/officeDocument/2006/relationships/slideLayout" Target="../slideLayouts/slideLayout602.xml"/><Relationship Id="rId8" Type="http://schemas.openxmlformats.org/officeDocument/2006/relationships/slideLayout" Target="../slideLayouts/slideLayout562.xml"/><Relationship Id="rId3" Type="http://schemas.openxmlformats.org/officeDocument/2006/relationships/slideLayout" Target="../slideLayouts/slideLayout557.xml"/><Relationship Id="rId12" Type="http://schemas.openxmlformats.org/officeDocument/2006/relationships/slideLayout" Target="../slideLayouts/slideLayout566.xml"/><Relationship Id="rId17" Type="http://schemas.openxmlformats.org/officeDocument/2006/relationships/slideLayout" Target="../slideLayouts/slideLayout571.xml"/><Relationship Id="rId25" Type="http://schemas.openxmlformats.org/officeDocument/2006/relationships/slideLayout" Target="../slideLayouts/slideLayout579.xml"/><Relationship Id="rId33" Type="http://schemas.openxmlformats.org/officeDocument/2006/relationships/slideLayout" Target="../slideLayouts/slideLayout587.xml"/><Relationship Id="rId38" Type="http://schemas.openxmlformats.org/officeDocument/2006/relationships/slideLayout" Target="../slideLayouts/slideLayout592.xml"/><Relationship Id="rId46" Type="http://schemas.openxmlformats.org/officeDocument/2006/relationships/slideLayout" Target="../slideLayouts/slideLayout600.xml"/><Relationship Id="rId20" Type="http://schemas.openxmlformats.org/officeDocument/2006/relationships/slideLayout" Target="../slideLayouts/slideLayout574.xml"/><Relationship Id="rId41" Type="http://schemas.openxmlformats.org/officeDocument/2006/relationships/slideLayout" Target="../slideLayouts/slideLayout595.xml"/><Relationship Id="rId1" Type="http://schemas.openxmlformats.org/officeDocument/2006/relationships/slideLayout" Target="../slideLayouts/slideLayout555.xml"/><Relationship Id="rId6" Type="http://schemas.openxmlformats.org/officeDocument/2006/relationships/slideLayout" Target="../slideLayouts/slideLayout5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16.xml"/><Relationship Id="rId18" Type="http://schemas.openxmlformats.org/officeDocument/2006/relationships/slideLayout" Target="../slideLayouts/slideLayout621.xml"/><Relationship Id="rId26" Type="http://schemas.openxmlformats.org/officeDocument/2006/relationships/slideLayout" Target="../slideLayouts/slideLayout629.xml"/><Relationship Id="rId39" Type="http://schemas.openxmlformats.org/officeDocument/2006/relationships/slideLayout" Target="../slideLayouts/slideLayout642.xml"/><Relationship Id="rId21" Type="http://schemas.openxmlformats.org/officeDocument/2006/relationships/slideLayout" Target="../slideLayouts/slideLayout624.xml"/><Relationship Id="rId34" Type="http://schemas.openxmlformats.org/officeDocument/2006/relationships/slideLayout" Target="../slideLayouts/slideLayout637.xml"/><Relationship Id="rId42" Type="http://schemas.openxmlformats.org/officeDocument/2006/relationships/slideLayout" Target="../slideLayouts/slideLayout645.xml"/><Relationship Id="rId47" Type="http://schemas.openxmlformats.org/officeDocument/2006/relationships/slideLayout" Target="../slideLayouts/slideLayout650.xml"/><Relationship Id="rId50" Type="http://schemas.openxmlformats.org/officeDocument/2006/relationships/slideLayout" Target="../slideLayouts/slideLayout653.xml"/><Relationship Id="rId7" Type="http://schemas.openxmlformats.org/officeDocument/2006/relationships/slideLayout" Target="../slideLayouts/slideLayout610.xml"/><Relationship Id="rId2" Type="http://schemas.openxmlformats.org/officeDocument/2006/relationships/slideLayout" Target="../slideLayouts/slideLayout605.xml"/><Relationship Id="rId16" Type="http://schemas.openxmlformats.org/officeDocument/2006/relationships/slideLayout" Target="../slideLayouts/slideLayout619.xml"/><Relationship Id="rId29" Type="http://schemas.openxmlformats.org/officeDocument/2006/relationships/slideLayout" Target="../slideLayouts/slideLayout632.xml"/><Relationship Id="rId11" Type="http://schemas.openxmlformats.org/officeDocument/2006/relationships/slideLayout" Target="../slideLayouts/slideLayout614.xml"/><Relationship Id="rId24" Type="http://schemas.openxmlformats.org/officeDocument/2006/relationships/slideLayout" Target="../slideLayouts/slideLayout627.xml"/><Relationship Id="rId32" Type="http://schemas.openxmlformats.org/officeDocument/2006/relationships/slideLayout" Target="../slideLayouts/slideLayout635.xml"/><Relationship Id="rId37" Type="http://schemas.openxmlformats.org/officeDocument/2006/relationships/slideLayout" Target="../slideLayouts/slideLayout640.xml"/><Relationship Id="rId40" Type="http://schemas.openxmlformats.org/officeDocument/2006/relationships/slideLayout" Target="../slideLayouts/slideLayout643.xml"/><Relationship Id="rId45" Type="http://schemas.openxmlformats.org/officeDocument/2006/relationships/slideLayout" Target="../slideLayouts/slideLayout648.xml"/><Relationship Id="rId53" Type="http://schemas.openxmlformats.org/officeDocument/2006/relationships/theme" Target="../theme/theme15.xml"/><Relationship Id="rId5" Type="http://schemas.openxmlformats.org/officeDocument/2006/relationships/slideLayout" Target="../slideLayouts/slideLayout608.xml"/><Relationship Id="rId10" Type="http://schemas.openxmlformats.org/officeDocument/2006/relationships/slideLayout" Target="../slideLayouts/slideLayout613.xml"/><Relationship Id="rId19" Type="http://schemas.openxmlformats.org/officeDocument/2006/relationships/slideLayout" Target="../slideLayouts/slideLayout622.xml"/><Relationship Id="rId31" Type="http://schemas.openxmlformats.org/officeDocument/2006/relationships/slideLayout" Target="../slideLayouts/slideLayout634.xml"/><Relationship Id="rId44" Type="http://schemas.openxmlformats.org/officeDocument/2006/relationships/slideLayout" Target="../slideLayouts/slideLayout647.xml"/><Relationship Id="rId52" Type="http://schemas.openxmlformats.org/officeDocument/2006/relationships/slideLayout" Target="../slideLayouts/slideLayout655.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4" Type="http://schemas.openxmlformats.org/officeDocument/2006/relationships/slideLayout" Target="../slideLayouts/slideLayout617.xml"/><Relationship Id="rId22" Type="http://schemas.openxmlformats.org/officeDocument/2006/relationships/slideLayout" Target="../slideLayouts/slideLayout625.xml"/><Relationship Id="rId27" Type="http://schemas.openxmlformats.org/officeDocument/2006/relationships/slideLayout" Target="../slideLayouts/slideLayout630.xml"/><Relationship Id="rId30" Type="http://schemas.openxmlformats.org/officeDocument/2006/relationships/slideLayout" Target="../slideLayouts/slideLayout633.xml"/><Relationship Id="rId35" Type="http://schemas.openxmlformats.org/officeDocument/2006/relationships/slideLayout" Target="../slideLayouts/slideLayout638.xml"/><Relationship Id="rId43" Type="http://schemas.openxmlformats.org/officeDocument/2006/relationships/slideLayout" Target="../slideLayouts/slideLayout646.xml"/><Relationship Id="rId48" Type="http://schemas.openxmlformats.org/officeDocument/2006/relationships/slideLayout" Target="../slideLayouts/slideLayout651.xml"/><Relationship Id="rId8" Type="http://schemas.openxmlformats.org/officeDocument/2006/relationships/slideLayout" Target="../slideLayouts/slideLayout611.xml"/><Relationship Id="rId51" Type="http://schemas.openxmlformats.org/officeDocument/2006/relationships/slideLayout" Target="../slideLayouts/slideLayout654.xml"/><Relationship Id="rId3" Type="http://schemas.openxmlformats.org/officeDocument/2006/relationships/slideLayout" Target="../slideLayouts/slideLayout606.xml"/><Relationship Id="rId12" Type="http://schemas.openxmlformats.org/officeDocument/2006/relationships/slideLayout" Target="../slideLayouts/slideLayout615.xml"/><Relationship Id="rId17" Type="http://schemas.openxmlformats.org/officeDocument/2006/relationships/slideLayout" Target="../slideLayouts/slideLayout620.xml"/><Relationship Id="rId25" Type="http://schemas.openxmlformats.org/officeDocument/2006/relationships/slideLayout" Target="../slideLayouts/slideLayout628.xml"/><Relationship Id="rId33" Type="http://schemas.openxmlformats.org/officeDocument/2006/relationships/slideLayout" Target="../slideLayouts/slideLayout636.xml"/><Relationship Id="rId38" Type="http://schemas.openxmlformats.org/officeDocument/2006/relationships/slideLayout" Target="../slideLayouts/slideLayout641.xml"/><Relationship Id="rId46" Type="http://schemas.openxmlformats.org/officeDocument/2006/relationships/slideLayout" Target="../slideLayouts/slideLayout649.xml"/><Relationship Id="rId20" Type="http://schemas.openxmlformats.org/officeDocument/2006/relationships/slideLayout" Target="../slideLayouts/slideLayout623.xml"/><Relationship Id="rId41" Type="http://schemas.openxmlformats.org/officeDocument/2006/relationships/slideLayout" Target="../slideLayouts/slideLayout644.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5" Type="http://schemas.openxmlformats.org/officeDocument/2006/relationships/slideLayout" Target="../slideLayouts/slideLayout618.xml"/><Relationship Id="rId23" Type="http://schemas.openxmlformats.org/officeDocument/2006/relationships/slideLayout" Target="../slideLayouts/slideLayout626.xml"/><Relationship Id="rId28" Type="http://schemas.openxmlformats.org/officeDocument/2006/relationships/slideLayout" Target="../slideLayouts/slideLayout631.xml"/><Relationship Id="rId36" Type="http://schemas.openxmlformats.org/officeDocument/2006/relationships/slideLayout" Target="../slideLayouts/slideLayout639.xml"/><Relationship Id="rId49" Type="http://schemas.openxmlformats.org/officeDocument/2006/relationships/slideLayout" Target="../slideLayouts/slideLayout652.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668.xml"/><Relationship Id="rId18" Type="http://schemas.openxmlformats.org/officeDocument/2006/relationships/slideLayout" Target="../slideLayouts/slideLayout673.xml"/><Relationship Id="rId26" Type="http://schemas.openxmlformats.org/officeDocument/2006/relationships/slideLayout" Target="../slideLayouts/slideLayout681.xml"/><Relationship Id="rId39" Type="http://schemas.openxmlformats.org/officeDocument/2006/relationships/slideLayout" Target="../slideLayouts/slideLayout694.xml"/><Relationship Id="rId21" Type="http://schemas.openxmlformats.org/officeDocument/2006/relationships/slideLayout" Target="../slideLayouts/slideLayout676.xml"/><Relationship Id="rId34" Type="http://schemas.openxmlformats.org/officeDocument/2006/relationships/slideLayout" Target="../slideLayouts/slideLayout689.xml"/><Relationship Id="rId42" Type="http://schemas.openxmlformats.org/officeDocument/2006/relationships/slideLayout" Target="../slideLayouts/slideLayout697.xml"/><Relationship Id="rId47" Type="http://schemas.openxmlformats.org/officeDocument/2006/relationships/slideLayout" Target="../slideLayouts/slideLayout702.xml"/><Relationship Id="rId7" Type="http://schemas.openxmlformats.org/officeDocument/2006/relationships/slideLayout" Target="../slideLayouts/slideLayout662.xml"/><Relationship Id="rId2" Type="http://schemas.openxmlformats.org/officeDocument/2006/relationships/slideLayout" Target="../slideLayouts/slideLayout657.xml"/><Relationship Id="rId16" Type="http://schemas.openxmlformats.org/officeDocument/2006/relationships/slideLayout" Target="../slideLayouts/slideLayout671.xml"/><Relationship Id="rId29" Type="http://schemas.openxmlformats.org/officeDocument/2006/relationships/slideLayout" Target="../slideLayouts/slideLayout684.xml"/><Relationship Id="rId1" Type="http://schemas.openxmlformats.org/officeDocument/2006/relationships/slideLayout" Target="../slideLayouts/slideLayout656.xml"/><Relationship Id="rId6" Type="http://schemas.openxmlformats.org/officeDocument/2006/relationships/slideLayout" Target="../slideLayouts/slideLayout661.xml"/><Relationship Id="rId11" Type="http://schemas.openxmlformats.org/officeDocument/2006/relationships/slideLayout" Target="../slideLayouts/slideLayout666.xml"/><Relationship Id="rId24" Type="http://schemas.openxmlformats.org/officeDocument/2006/relationships/slideLayout" Target="../slideLayouts/slideLayout679.xml"/><Relationship Id="rId32" Type="http://schemas.openxmlformats.org/officeDocument/2006/relationships/slideLayout" Target="../slideLayouts/slideLayout687.xml"/><Relationship Id="rId37" Type="http://schemas.openxmlformats.org/officeDocument/2006/relationships/slideLayout" Target="../slideLayouts/slideLayout692.xml"/><Relationship Id="rId40" Type="http://schemas.openxmlformats.org/officeDocument/2006/relationships/slideLayout" Target="../slideLayouts/slideLayout695.xml"/><Relationship Id="rId45" Type="http://schemas.openxmlformats.org/officeDocument/2006/relationships/slideLayout" Target="../slideLayouts/slideLayout700.xml"/><Relationship Id="rId5" Type="http://schemas.openxmlformats.org/officeDocument/2006/relationships/slideLayout" Target="../slideLayouts/slideLayout660.xml"/><Relationship Id="rId15" Type="http://schemas.openxmlformats.org/officeDocument/2006/relationships/slideLayout" Target="../slideLayouts/slideLayout670.xml"/><Relationship Id="rId23" Type="http://schemas.openxmlformats.org/officeDocument/2006/relationships/slideLayout" Target="../slideLayouts/slideLayout678.xml"/><Relationship Id="rId28" Type="http://schemas.openxmlformats.org/officeDocument/2006/relationships/slideLayout" Target="../slideLayouts/slideLayout683.xml"/><Relationship Id="rId36" Type="http://schemas.openxmlformats.org/officeDocument/2006/relationships/slideLayout" Target="../slideLayouts/slideLayout691.xml"/><Relationship Id="rId10" Type="http://schemas.openxmlformats.org/officeDocument/2006/relationships/slideLayout" Target="../slideLayouts/slideLayout665.xml"/><Relationship Id="rId19" Type="http://schemas.openxmlformats.org/officeDocument/2006/relationships/slideLayout" Target="../slideLayouts/slideLayout674.xml"/><Relationship Id="rId31" Type="http://schemas.openxmlformats.org/officeDocument/2006/relationships/slideLayout" Target="../slideLayouts/slideLayout686.xml"/><Relationship Id="rId44" Type="http://schemas.openxmlformats.org/officeDocument/2006/relationships/slideLayout" Target="../slideLayouts/slideLayout699.xml"/><Relationship Id="rId4" Type="http://schemas.openxmlformats.org/officeDocument/2006/relationships/slideLayout" Target="../slideLayouts/slideLayout659.xml"/><Relationship Id="rId9" Type="http://schemas.openxmlformats.org/officeDocument/2006/relationships/slideLayout" Target="../slideLayouts/slideLayout664.xml"/><Relationship Id="rId14" Type="http://schemas.openxmlformats.org/officeDocument/2006/relationships/slideLayout" Target="../slideLayouts/slideLayout669.xml"/><Relationship Id="rId22" Type="http://schemas.openxmlformats.org/officeDocument/2006/relationships/slideLayout" Target="../slideLayouts/slideLayout677.xml"/><Relationship Id="rId27" Type="http://schemas.openxmlformats.org/officeDocument/2006/relationships/slideLayout" Target="../slideLayouts/slideLayout682.xml"/><Relationship Id="rId30" Type="http://schemas.openxmlformats.org/officeDocument/2006/relationships/slideLayout" Target="../slideLayouts/slideLayout685.xml"/><Relationship Id="rId35" Type="http://schemas.openxmlformats.org/officeDocument/2006/relationships/slideLayout" Target="../slideLayouts/slideLayout690.xml"/><Relationship Id="rId43" Type="http://schemas.openxmlformats.org/officeDocument/2006/relationships/slideLayout" Target="../slideLayouts/slideLayout698.xml"/><Relationship Id="rId48" Type="http://schemas.openxmlformats.org/officeDocument/2006/relationships/theme" Target="../theme/theme16.xml"/><Relationship Id="rId8" Type="http://schemas.openxmlformats.org/officeDocument/2006/relationships/slideLayout" Target="../slideLayouts/slideLayout663.xml"/><Relationship Id="rId3" Type="http://schemas.openxmlformats.org/officeDocument/2006/relationships/slideLayout" Target="../slideLayouts/slideLayout658.xml"/><Relationship Id="rId12" Type="http://schemas.openxmlformats.org/officeDocument/2006/relationships/slideLayout" Target="../slideLayouts/slideLayout667.xml"/><Relationship Id="rId17" Type="http://schemas.openxmlformats.org/officeDocument/2006/relationships/slideLayout" Target="../slideLayouts/slideLayout672.xml"/><Relationship Id="rId25" Type="http://schemas.openxmlformats.org/officeDocument/2006/relationships/slideLayout" Target="../slideLayouts/slideLayout680.xml"/><Relationship Id="rId33" Type="http://schemas.openxmlformats.org/officeDocument/2006/relationships/slideLayout" Target="../slideLayouts/slideLayout688.xml"/><Relationship Id="rId38" Type="http://schemas.openxmlformats.org/officeDocument/2006/relationships/slideLayout" Target="../slideLayouts/slideLayout693.xml"/><Relationship Id="rId46" Type="http://schemas.openxmlformats.org/officeDocument/2006/relationships/slideLayout" Target="../slideLayouts/slideLayout701.xml"/><Relationship Id="rId20" Type="http://schemas.openxmlformats.org/officeDocument/2006/relationships/slideLayout" Target="../slideLayouts/slideLayout675.xml"/><Relationship Id="rId41" Type="http://schemas.openxmlformats.org/officeDocument/2006/relationships/slideLayout" Target="../slideLayouts/slideLayout69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26" Type="http://schemas.openxmlformats.org/officeDocument/2006/relationships/slideLayout" Target="../slideLayouts/slideLayout728.xml"/><Relationship Id="rId39" Type="http://schemas.openxmlformats.org/officeDocument/2006/relationships/slideLayout" Target="../slideLayouts/slideLayout741.xml"/><Relationship Id="rId21" Type="http://schemas.openxmlformats.org/officeDocument/2006/relationships/slideLayout" Target="../slideLayouts/slideLayout723.xml"/><Relationship Id="rId34" Type="http://schemas.openxmlformats.org/officeDocument/2006/relationships/slideLayout" Target="../slideLayouts/slideLayout736.xml"/><Relationship Id="rId42" Type="http://schemas.openxmlformats.org/officeDocument/2006/relationships/slideLayout" Target="../slideLayouts/slideLayout744.xml"/><Relationship Id="rId7" Type="http://schemas.openxmlformats.org/officeDocument/2006/relationships/slideLayout" Target="../slideLayouts/slideLayout70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9" Type="http://schemas.openxmlformats.org/officeDocument/2006/relationships/slideLayout" Target="../slideLayouts/slideLayout731.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24" Type="http://schemas.openxmlformats.org/officeDocument/2006/relationships/slideLayout" Target="../slideLayouts/slideLayout726.xml"/><Relationship Id="rId32" Type="http://schemas.openxmlformats.org/officeDocument/2006/relationships/slideLayout" Target="../slideLayouts/slideLayout734.xml"/><Relationship Id="rId37" Type="http://schemas.openxmlformats.org/officeDocument/2006/relationships/slideLayout" Target="../slideLayouts/slideLayout739.xml"/><Relationship Id="rId40" Type="http://schemas.openxmlformats.org/officeDocument/2006/relationships/slideLayout" Target="../slideLayouts/slideLayout742.xml"/><Relationship Id="rId45" Type="http://schemas.openxmlformats.org/officeDocument/2006/relationships/slideLayout" Target="../slideLayouts/slideLayout747.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23" Type="http://schemas.openxmlformats.org/officeDocument/2006/relationships/slideLayout" Target="../slideLayouts/slideLayout725.xml"/><Relationship Id="rId28" Type="http://schemas.openxmlformats.org/officeDocument/2006/relationships/slideLayout" Target="../slideLayouts/slideLayout730.xml"/><Relationship Id="rId36" Type="http://schemas.openxmlformats.org/officeDocument/2006/relationships/slideLayout" Target="../slideLayouts/slideLayout738.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31" Type="http://schemas.openxmlformats.org/officeDocument/2006/relationships/slideLayout" Target="../slideLayouts/slideLayout733.xml"/><Relationship Id="rId44" Type="http://schemas.openxmlformats.org/officeDocument/2006/relationships/slideLayout" Target="../slideLayouts/slideLayout746.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 Id="rId22" Type="http://schemas.openxmlformats.org/officeDocument/2006/relationships/slideLayout" Target="../slideLayouts/slideLayout724.xml"/><Relationship Id="rId27" Type="http://schemas.openxmlformats.org/officeDocument/2006/relationships/slideLayout" Target="../slideLayouts/slideLayout729.xml"/><Relationship Id="rId30" Type="http://schemas.openxmlformats.org/officeDocument/2006/relationships/slideLayout" Target="../slideLayouts/slideLayout732.xml"/><Relationship Id="rId35" Type="http://schemas.openxmlformats.org/officeDocument/2006/relationships/slideLayout" Target="../slideLayouts/slideLayout737.xml"/><Relationship Id="rId43" Type="http://schemas.openxmlformats.org/officeDocument/2006/relationships/slideLayout" Target="../slideLayouts/slideLayout745.xml"/><Relationship Id="rId8" Type="http://schemas.openxmlformats.org/officeDocument/2006/relationships/slideLayout" Target="../slideLayouts/slideLayout710.xml"/><Relationship Id="rId3" Type="http://schemas.openxmlformats.org/officeDocument/2006/relationships/slideLayout" Target="../slideLayouts/slideLayout705.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5" Type="http://schemas.openxmlformats.org/officeDocument/2006/relationships/slideLayout" Target="../slideLayouts/slideLayout727.xml"/><Relationship Id="rId33" Type="http://schemas.openxmlformats.org/officeDocument/2006/relationships/slideLayout" Target="../slideLayouts/slideLayout735.xml"/><Relationship Id="rId38" Type="http://schemas.openxmlformats.org/officeDocument/2006/relationships/slideLayout" Target="../slideLayouts/slideLayout740.xml"/><Relationship Id="rId46" Type="http://schemas.openxmlformats.org/officeDocument/2006/relationships/theme" Target="../theme/theme17.xml"/><Relationship Id="rId20" Type="http://schemas.openxmlformats.org/officeDocument/2006/relationships/slideLayout" Target="../slideLayouts/slideLayout722.xml"/><Relationship Id="rId41" Type="http://schemas.openxmlformats.org/officeDocument/2006/relationships/slideLayout" Target="../slideLayouts/slideLayout743.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773.xml"/><Relationship Id="rId21" Type="http://schemas.openxmlformats.org/officeDocument/2006/relationships/slideLayout" Target="../slideLayouts/slideLayout768.xml"/><Relationship Id="rId42" Type="http://schemas.openxmlformats.org/officeDocument/2006/relationships/slideLayout" Target="../slideLayouts/slideLayout789.xml"/><Relationship Id="rId47" Type="http://schemas.openxmlformats.org/officeDocument/2006/relationships/slideLayout" Target="../slideLayouts/slideLayout794.xml"/><Relationship Id="rId63" Type="http://schemas.openxmlformats.org/officeDocument/2006/relationships/slideLayout" Target="../slideLayouts/slideLayout810.xml"/><Relationship Id="rId68" Type="http://schemas.openxmlformats.org/officeDocument/2006/relationships/slideLayout" Target="../slideLayouts/slideLayout815.xml"/><Relationship Id="rId84" Type="http://schemas.openxmlformats.org/officeDocument/2006/relationships/slideLayout" Target="../slideLayouts/slideLayout831.xml"/><Relationship Id="rId89" Type="http://schemas.openxmlformats.org/officeDocument/2006/relationships/slideLayout" Target="../slideLayouts/slideLayout836.xml"/><Relationship Id="rId16" Type="http://schemas.openxmlformats.org/officeDocument/2006/relationships/slideLayout" Target="../slideLayouts/slideLayout763.xml"/><Relationship Id="rId11" Type="http://schemas.openxmlformats.org/officeDocument/2006/relationships/slideLayout" Target="../slideLayouts/slideLayout758.xml"/><Relationship Id="rId32" Type="http://schemas.openxmlformats.org/officeDocument/2006/relationships/slideLayout" Target="../slideLayouts/slideLayout779.xml"/><Relationship Id="rId37" Type="http://schemas.openxmlformats.org/officeDocument/2006/relationships/slideLayout" Target="../slideLayouts/slideLayout784.xml"/><Relationship Id="rId53" Type="http://schemas.openxmlformats.org/officeDocument/2006/relationships/slideLayout" Target="../slideLayouts/slideLayout800.xml"/><Relationship Id="rId58" Type="http://schemas.openxmlformats.org/officeDocument/2006/relationships/slideLayout" Target="../slideLayouts/slideLayout805.xml"/><Relationship Id="rId74" Type="http://schemas.openxmlformats.org/officeDocument/2006/relationships/slideLayout" Target="../slideLayouts/slideLayout821.xml"/><Relationship Id="rId79" Type="http://schemas.openxmlformats.org/officeDocument/2006/relationships/slideLayout" Target="../slideLayouts/slideLayout826.xml"/><Relationship Id="rId5" Type="http://schemas.openxmlformats.org/officeDocument/2006/relationships/slideLayout" Target="../slideLayouts/slideLayout752.xml"/><Relationship Id="rId90" Type="http://schemas.openxmlformats.org/officeDocument/2006/relationships/slideLayout" Target="../slideLayouts/slideLayout837.xml"/><Relationship Id="rId95" Type="http://schemas.openxmlformats.org/officeDocument/2006/relationships/slideLayout" Target="../slideLayouts/slideLayout842.xml"/><Relationship Id="rId22" Type="http://schemas.openxmlformats.org/officeDocument/2006/relationships/slideLayout" Target="../slideLayouts/slideLayout769.xml"/><Relationship Id="rId27" Type="http://schemas.openxmlformats.org/officeDocument/2006/relationships/slideLayout" Target="../slideLayouts/slideLayout774.xml"/><Relationship Id="rId43" Type="http://schemas.openxmlformats.org/officeDocument/2006/relationships/slideLayout" Target="../slideLayouts/slideLayout790.xml"/><Relationship Id="rId48" Type="http://schemas.openxmlformats.org/officeDocument/2006/relationships/slideLayout" Target="../slideLayouts/slideLayout795.xml"/><Relationship Id="rId64" Type="http://schemas.openxmlformats.org/officeDocument/2006/relationships/slideLayout" Target="../slideLayouts/slideLayout811.xml"/><Relationship Id="rId69" Type="http://schemas.openxmlformats.org/officeDocument/2006/relationships/slideLayout" Target="../slideLayouts/slideLayout816.xml"/><Relationship Id="rId80" Type="http://schemas.openxmlformats.org/officeDocument/2006/relationships/slideLayout" Target="../slideLayouts/slideLayout827.xml"/><Relationship Id="rId85" Type="http://schemas.openxmlformats.org/officeDocument/2006/relationships/slideLayout" Target="../slideLayouts/slideLayout832.xml"/><Relationship Id="rId12" Type="http://schemas.openxmlformats.org/officeDocument/2006/relationships/slideLayout" Target="../slideLayouts/slideLayout759.xml"/><Relationship Id="rId17" Type="http://schemas.openxmlformats.org/officeDocument/2006/relationships/slideLayout" Target="../slideLayouts/slideLayout764.xml"/><Relationship Id="rId25" Type="http://schemas.openxmlformats.org/officeDocument/2006/relationships/slideLayout" Target="../slideLayouts/slideLayout772.xml"/><Relationship Id="rId33" Type="http://schemas.openxmlformats.org/officeDocument/2006/relationships/slideLayout" Target="../slideLayouts/slideLayout780.xml"/><Relationship Id="rId38" Type="http://schemas.openxmlformats.org/officeDocument/2006/relationships/slideLayout" Target="../slideLayouts/slideLayout785.xml"/><Relationship Id="rId46" Type="http://schemas.openxmlformats.org/officeDocument/2006/relationships/slideLayout" Target="../slideLayouts/slideLayout793.xml"/><Relationship Id="rId59" Type="http://schemas.openxmlformats.org/officeDocument/2006/relationships/slideLayout" Target="../slideLayouts/slideLayout806.xml"/><Relationship Id="rId67" Type="http://schemas.openxmlformats.org/officeDocument/2006/relationships/slideLayout" Target="../slideLayouts/slideLayout814.xml"/><Relationship Id="rId20" Type="http://schemas.openxmlformats.org/officeDocument/2006/relationships/slideLayout" Target="../slideLayouts/slideLayout767.xml"/><Relationship Id="rId41" Type="http://schemas.openxmlformats.org/officeDocument/2006/relationships/slideLayout" Target="../slideLayouts/slideLayout788.xml"/><Relationship Id="rId54" Type="http://schemas.openxmlformats.org/officeDocument/2006/relationships/slideLayout" Target="../slideLayouts/slideLayout801.xml"/><Relationship Id="rId62" Type="http://schemas.openxmlformats.org/officeDocument/2006/relationships/slideLayout" Target="../slideLayouts/slideLayout809.xml"/><Relationship Id="rId70" Type="http://schemas.openxmlformats.org/officeDocument/2006/relationships/slideLayout" Target="../slideLayouts/slideLayout817.xml"/><Relationship Id="rId75" Type="http://schemas.openxmlformats.org/officeDocument/2006/relationships/slideLayout" Target="../slideLayouts/slideLayout822.xml"/><Relationship Id="rId83" Type="http://schemas.openxmlformats.org/officeDocument/2006/relationships/slideLayout" Target="../slideLayouts/slideLayout830.xml"/><Relationship Id="rId88" Type="http://schemas.openxmlformats.org/officeDocument/2006/relationships/slideLayout" Target="../slideLayouts/slideLayout835.xml"/><Relationship Id="rId91" Type="http://schemas.openxmlformats.org/officeDocument/2006/relationships/slideLayout" Target="../slideLayouts/slideLayout838.xml"/><Relationship Id="rId96" Type="http://schemas.openxmlformats.org/officeDocument/2006/relationships/slideLayout" Target="../slideLayouts/slideLayout843.xml"/><Relationship Id="rId1" Type="http://schemas.openxmlformats.org/officeDocument/2006/relationships/slideLayout" Target="../slideLayouts/slideLayout748.xml"/><Relationship Id="rId6" Type="http://schemas.openxmlformats.org/officeDocument/2006/relationships/slideLayout" Target="../slideLayouts/slideLayout753.xml"/><Relationship Id="rId15" Type="http://schemas.openxmlformats.org/officeDocument/2006/relationships/slideLayout" Target="../slideLayouts/slideLayout762.xml"/><Relationship Id="rId23" Type="http://schemas.openxmlformats.org/officeDocument/2006/relationships/slideLayout" Target="../slideLayouts/slideLayout770.xml"/><Relationship Id="rId28" Type="http://schemas.openxmlformats.org/officeDocument/2006/relationships/slideLayout" Target="../slideLayouts/slideLayout775.xml"/><Relationship Id="rId36" Type="http://schemas.openxmlformats.org/officeDocument/2006/relationships/slideLayout" Target="../slideLayouts/slideLayout783.xml"/><Relationship Id="rId49" Type="http://schemas.openxmlformats.org/officeDocument/2006/relationships/slideLayout" Target="../slideLayouts/slideLayout796.xml"/><Relationship Id="rId57" Type="http://schemas.openxmlformats.org/officeDocument/2006/relationships/slideLayout" Target="../slideLayouts/slideLayout804.xml"/><Relationship Id="rId10" Type="http://schemas.openxmlformats.org/officeDocument/2006/relationships/slideLayout" Target="../slideLayouts/slideLayout757.xml"/><Relationship Id="rId31" Type="http://schemas.openxmlformats.org/officeDocument/2006/relationships/slideLayout" Target="../slideLayouts/slideLayout778.xml"/><Relationship Id="rId44" Type="http://schemas.openxmlformats.org/officeDocument/2006/relationships/slideLayout" Target="../slideLayouts/slideLayout791.xml"/><Relationship Id="rId52" Type="http://schemas.openxmlformats.org/officeDocument/2006/relationships/slideLayout" Target="../slideLayouts/slideLayout799.xml"/><Relationship Id="rId60" Type="http://schemas.openxmlformats.org/officeDocument/2006/relationships/slideLayout" Target="../slideLayouts/slideLayout807.xml"/><Relationship Id="rId65" Type="http://schemas.openxmlformats.org/officeDocument/2006/relationships/slideLayout" Target="../slideLayouts/slideLayout812.xml"/><Relationship Id="rId73" Type="http://schemas.openxmlformats.org/officeDocument/2006/relationships/slideLayout" Target="../slideLayouts/slideLayout820.xml"/><Relationship Id="rId78" Type="http://schemas.openxmlformats.org/officeDocument/2006/relationships/slideLayout" Target="../slideLayouts/slideLayout825.xml"/><Relationship Id="rId81" Type="http://schemas.openxmlformats.org/officeDocument/2006/relationships/slideLayout" Target="../slideLayouts/slideLayout828.xml"/><Relationship Id="rId86" Type="http://schemas.openxmlformats.org/officeDocument/2006/relationships/slideLayout" Target="../slideLayouts/slideLayout833.xml"/><Relationship Id="rId94" Type="http://schemas.openxmlformats.org/officeDocument/2006/relationships/slideLayout" Target="../slideLayouts/slideLayout841.xml"/><Relationship Id="rId99" Type="http://schemas.openxmlformats.org/officeDocument/2006/relationships/slideLayout" Target="../slideLayouts/slideLayout846.xml"/><Relationship Id="rId101" Type="http://schemas.openxmlformats.org/officeDocument/2006/relationships/theme" Target="../theme/theme18.xml"/><Relationship Id="rId4" Type="http://schemas.openxmlformats.org/officeDocument/2006/relationships/slideLayout" Target="../slideLayouts/slideLayout751.xml"/><Relationship Id="rId9" Type="http://schemas.openxmlformats.org/officeDocument/2006/relationships/slideLayout" Target="../slideLayouts/slideLayout756.xml"/><Relationship Id="rId13" Type="http://schemas.openxmlformats.org/officeDocument/2006/relationships/slideLayout" Target="../slideLayouts/slideLayout760.xml"/><Relationship Id="rId18" Type="http://schemas.openxmlformats.org/officeDocument/2006/relationships/slideLayout" Target="../slideLayouts/slideLayout765.xml"/><Relationship Id="rId39" Type="http://schemas.openxmlformats.org/officeDocument/2006/relationships/slideLayout" Target="../slideLayouts/slideLayout786.xml"/><Relationship Id="rId34" Type="http://schemas.openxmlformats.org/officeDocument/2006/relationships/slideLayout" Target="../slideLayouts/slideLayout781.xml"/><Relationship Id="rId50" Type="http://schemas.openxmlformats.org/officeDocument/2006/relationships/slideLayout" Target="../slideLayouts/slideLayout797.xml"/><Relationship Id="rId55" Type="http://schemas.openxmlformats.org/officeDocument/2006/relationships/slideLayout" Target="../slideLayouts/slideLayout802.xml"/><Relationship Id="rId76" Type="http://schemas.openxmlformats.org/officeDocument/2006/relationships/slideLayout" Target="../slideLayouts/slideLayout823.xml"/><Relationship Id="rId97" Type="http://schemas.openxmlformats.org/officeDocument/2006/relationships/slideLayout" Target="../slideLayouts/slideLayout844.xml"/><Relationship Id="rId7" Type="http://schemas.openxmlformats.org/officeDocument/2006/relationships/slideLayout" Target="../slideLayouts/slideLayout754.xml"/><Relationship Id="rId71" Type="http://schemas.openxmlformats.org/officeDocument/2006/relationships/slideLayout" Target="../slideLayouts/slideLayout818.xml"/><Relationship Id="rId92" Type="http://schemas.openxmlformats.org/officeDocument/2006/relationships/slideLayout" Target="../slideLayouts/slideLayout839.xml"/><Relationship Id="rId2" Type="http://schemas.openxmlformats.org/officeDocument/2006/relationships/slideLayout" Target="../slideLayouts/slideLayout749.xml"/><Relationship Id="rId29" Type="http://schemas.openxmlformats.org/officeDocument/2006/relationships/slideLayout" Target="../slideLayouts/slideLayout776.xml"/><Relationship Id="rId24" Type="http://schemas.openxmlformats.org/officeDocument/2006/relationships/slideLayout" Target="../slideLayouts/slideLayout771.xml"/><Relationship Id="rId40" Type="http://schemas.openxmlformats.org/officeDocument/2006/relationships/slideLayout" Target="../slideLayouts/slideLayout787.xml"/><Relationship Id="rId45" Type="http://schemas.openxmlformats.org/officeDocument/2006/relationships/slideLayout" Target="../slideLayouts/slideLayout792.xml"/><Relationship Id="rId66" Type="http://schemas.openxmlformats.org/officeDocument/2006/relationships/slideLayout" Target="../slideLayouts/slideLayout813.xml"/><Relationship Id="rId87" Type="http://schemas.openxmlformats.org/officeDocument/2006/relationships/slideLayout" Target="../slideLayouts/slideLayout834.xml"/><Relationship Id="rId61" Type="http://schemas.openxmlformats.org/officeDocument/2006/relationships/slideLayout" Target="../slideLayouts/slideLayout808.xml"/><Relationship Id="rId82" Type="http://schemas.openxmlformats.org/officeDocument/2006/relationships/slideLayout" Target="../slideLayouts/slideLayout829.xml"/><Relationship Id="rId19" Type="http://schemas.openxmlformats.org/officeDocument/2006/relationships/slideLayout" Target="../slideLayouts/slideLayout766.xml"/><Relationship Id="rId14" Type="http://schemas.openxmlformats.org/officeDocument/2006/relationships/slideLayout" Target="../slideLayouts/slideLayout761.xml"/><Relationship Id="rId30" Type="http://schemas.openxmlformats.org/officeDocument/2006/relationships/slideLayout" Target="../slideLayouts/slideLayout777.xml"/><Relationship Id="rId35" Type="http://schemas.openxmlformats.org/officeDocument/2006/relationships/slideLayout" Target="../slideLayouts/slideLayout782.xml"/><Relationship Id="rId56" Type="http://schemas.openxmlformats.org/officeDocument/2006/relationships/slideLayout" Target="../slideLayouts/slideLayout803.xml"/><Relationship Id="rId77" Type="http://schemas.openxmlformats.org/officeDocument/2006/relationships/slideLayout" Target="../slideLayouts/slideLayout824.xml"/><Relationship Id="rId100" Type="http://schemas.openxmlformats.org/officeDocument/2006/relationships/slideLayout" Target="../slideLayouts/slideLayout847.xml"/><Relationship Id="rId8" Type="http://schemas.openxmlformats.org/officeDocument/2006/relationships/slideLayout" Target="../slideLayouts/slideLayout755.xml"/><Relationship Id="rId51" Type="http://schemas.openxmlformats.org/officeDocument/2006/relationships/slideLayout" Target="../slideLayouts/slideLayout798.xml"/><Relationship Id="rId72" Type="http://schemas.openxmlformats.org/officeDocument/2006/relationships/slideLayout" Target="../slideLayouts/slideLayout819.xml"/><Relationship Id="rId93" Type="http://schemas.openxmlformats.org/officeDocument/2006/relationships/slideLayout" Target="../slideLayouts/slideLayout840.xml"/><Relationship Id="rId98" Type="http://schemas.openxmlformats.org/officeDocument/2006/relationships/slideLayout" Target="../slideLayouts/slideLayout845.xml"/><Relationship Id="rId3" Type="http://schemas.openxmlformats.org/officeDocument/2006/relationships/slideLayout" Target="../slideLayouts/slideLayout75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860.xml"/><Relationship Id="rId18" Type="http://schemas.openxmlformats.org/officeDocument/2006/relationships/slideLayout" Target="../slideLayouts/slideLayout865.xml"/><Relationship Id="rId26" Type="http://schemas.openxmlformats.org/officeDocument/2006/relationships/slideLayout" Target="../slideLayouts/slideLayout873.xml"/><Relationship Id="rId39" Type="http://schemas.openxmlformats.org/officeDocument/2006/relationships/slideLayout" Target="../slideLayouts/slideLayout886.xml"/><Relationship Id="rId21" Type="http://schemas.openxmlformats.org/officeDocument/2006/relationships/slideLayout" Target="../slideLayouts/slideLayout868.xml"/><Relationship Id="rId34" Type="http://schemas.openxmlformats.org/officeDocument/2006/relationships/slideLayout" Target="../slideLayouts/slideLayout881.xml"/><Relationship Id="rId42" Type="http://schemas.openxmlformats.org/officeDocument/2006/relationships/slideLayout" Target="../slideLayouts/slideLayout889.xml"/><Relationship Id="rId47" Type="http://schemas.openxmlformats.org/officeDocument/2006/relationships/slideLayout" Target="../slideLayouts/slideLayout894.xml"/><Relationship Id="rId50" Type="http://schemas.openxmlformats.org/officeDocument/2006/relationships/slideLayout" Target="../slideLayouts/slideLayout897.xml"/><Relationship Id="rId7" Type="http://schemas.openxmlformats.org/officeDocument/2006/relationships/slideLayout" Target="../slideLayouts/slideLayout854.xml"/><Relationship Id="rId2" Type="http://schemas.openxmlformats.org/officeDocument/2006/relationships/slideLayout" Target="../slideLayouts/slideLayout849.xml"/><Relationship Id="rId16" Type="http://schemas.openxmlformats.org/officeDocument/2006/relationships/slideLayout" Target="../slideLayouts/slideLayout863.xml"/><Relationship Id="rId29" Type="http://schemas.openxmlformats.org/officeDocument/2006/relationships/slideLayout" Target="../slideLayouts/slideLayout876.xml"/><Relationship Id="rId11" Type="http://schemas.openxmlformats.org/officeDocument/2006/relationships/slideLayout" Target="../slideLayouts/slideLayout858.xml"/><Relationship Id="rId24" Type="http://schemas.openxmlformats.org/officeDocument/2006/relationships/slideLayout" Target="../slideLayouts/slideLayout871.xml"/><Relationship Id="rId32" Type="http://schemas.openxmlformats.org/officeDocument/2006/relationships/slideLayout" Target="../slideLayouts/slideLayout879.xml"/><Relationship Id="rId37" Type="http://schemas.openxmlformats.org/officeDocument/2006/relationships/slideLayout" Target="../slideLayouts/slideLayout884.xml"/><Relationship Id="rId40" Type="http://schemas.openxmlformats.org/officeDocument/2006/relationships/slideLayout" Target="../slideLayouts/slideLayout887.xml"/><Relationship Id="rId45" Type="http://schemas.openxmlformats.org/officeDocument/2006/relationships/slideLayout" Target="../slideLayouts/slideLayout892.xml"/><Relationship Id="rId5" Type="http://schemas.openxmlformats.org/officeDocument/2006/relationships/slideLayout" Target="../slideLayouts/slideLayout852.xml"/><Relationship Id="rId15" Type="http://schemas.openxmlformats.org/officeDocument/2006/relationships/slideLayout" Target="../slideLayouts/slideLayout862.xml"/><Relationship Id="rId23" Type="http://schemas.openxmlformats.org/officeDocument/2006/relationships/slideLayout" Target="../slideLayouts/slideLayout870.xml"/><Relationship Id="rId28" Type="http://schemas.openxmlformats.org/officeDocument/2006/relationships/slideLayout" Target="../slideLayouts/slideLayout875.xml"/><Relationship Id="rId36" Type="http://schemas.openxmlformats.org/officeDocument/2006/relationships/slideLayout" Target="../slideLayouts/slideLayout883.xml"/><Relationship Id="rId49" Type="http://schemas.openxmlformats.org/officeDocument/2006/relationships/slideLayout" Target="../slideLayouts/slideLayout896.xml"/><Relationship Id="rId10" Type="http://schemas.openxmlformats.org/officeDocument/2006/relationships/slideLayout" Target="../slideLayouts/slideLayout857.xml"/><Relationship Id="rId19" Type="http://schemas.openxmlformats.org/officeDocument/2006/relationships/slideLayout" Target="../slideLayouts/slideLayout866.xml"/><Relationship Id="rId31" Type="http://schemas.openxmlformats.org/officeDocument/2006/relationships/slideLayout" Target="../slideLayouts/slideLayout878.xml"/><Relationship Id="rId44" Type="http://schemas.openxmlformats.org/officeDocument/2006/relationships/slideLayout" Target="../slideLayouts/slideLayout891.xml"/><Relationship Id="rId4" Type="http://schemas.openxmlformats.org/officeDocument/2006/relationships/slideLayout" Target="../slideLayouts/slideLayout851.xml"/><Relationship Id="rId9" Type="http://schemas.openxmlformats.org/officeDocument/2006/relationships/slideLayout" Target="../slideLayouts/slideLayout856.xml"/><Relationship Id="rId14" Type="http://schemas.openxmlformats.org/officeDocument/2006/relationships/slideLayout" Target="../slideLayouts/slideLayout861.xml"/><Relationship Id="rId22" Type="http://schemas.openxmlformats.org/officeDocument/2006/relationships/slideLayout" Target="../slideLayouts/slideLayout869.xml"/><Relationship Id="rId27" Type="http://schemas.openxmlformats.org/officeDocument/2006/relationships/slideLayout" Target="../slideLayouts/slideLayout874.xml"/><Relationship Id="rId30" Type="http://schemas.openxmlformats.org/officeDocument/2006/relationships/slideLayout" Target="../slideLayouts/slideLayout877.xml"/><Relationship Id="rId35" Type="http://schemas.openxmlformats.org/officeDocument/2006/relationships/slideLayout" Target="../slideLayouts/slideLayout882.xml"/><Relationship Id="rId43" Type="http://schemas.openxmlformats.org/officeDocument/2006/relationships/slideLayout" Target="../slideLayouts/slideLayout890.xml"/><Relationship Id="rId48" Type="http://schemas.openxmlformats.org/officeDocument/2006/relationships/slideLayout" Target="../slideLayouts/slideLayout895.xml"/><Relationship Id="rId8" Type="http://schemas.openxmlformats.org/officeDocument/2006/relationships/slideLayout" Target="../slideLayouts/slideLayout855.xml"/><Relationship Id="rId51" Type="http://schemas.openxmlformats.org/officeDocument/2006/relationships/theme" Target="../theme/theme19.xml"/><Relationship Id="rId3" Type="http://schemas.openxmlformats.org/officeDocument/2006/relationships/slideLayout" Target="../slideLayouts/slideLayout850.xml"/><Relationship Id="rId12" Type="http://schemas.openxmlformats.org/officeDocument/2006/relationships/slideLayout" Target="../slideLayouts/slideLayout859.xml"/><Relationship Id="rId17" Type="http://schemas.openxmlformats.org/officeDocument/2006/relationships/slideLayout" Target="../slideLayouts/slideLayout864.xml"/><Relationship Id="rId25" Type="http://schemas.openxmlformats.org/officeDocument/2006/relationships/slideLayout" Target="../slideLayouts/slideLayout872.xml"/><Relationship Id="rId33" Type="http://schemas.openxmlformats.org/officeDocument/2006/relationships/slideLayout" Target="../slideLayouts/slideLayout880.xml"/><Relationship Id="rId38" Type="http://schemas.openxmlformats.org/officeDocument/2006/relationships/slideLayout" Target="../slideLayouts/slideLayout885.xml"/><Relationship Id="rId46" Type="http://schemas.openxmlformats.org/officeDocument/2006/relationships/slideLayout" Target="../slideLayouts/slideLayout893.xml"/><Relationship Id="rId20" Type="http://schemas.openxmlformats.org/officeDocument/2006/relationships/slideLayout" Target="../slideLayouts/slideLayout867.xml"/><Relationship Id="rId41" Type="http://schemas.openxmlformats.org/officeDocument/2006/relationships/slideLayout" Target="../slideLayouts/slideLayout888.xml"/><Relationship Id="rId1" Type="http://schemas.openxmlformats.org/officeDocument/2006/relationships/slideLayout" Target="../slideLayouts/slideLayout848.xml"/><Relationship Id="rId6" Type="http://schemas.openxmlformats.org/officeDocument/2006/relationships/slideLayout" Target="../slideLayouts/slideLayout85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theme" Target="../theme/theme2.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910.xml"/><Relationship Id="rId18" Type="http://schemas.openxmlformats.org/officeDocument/2006/relationships/slideLayout" Target="../slideLayouts/slideLayout915.xml"/><Relationship Id="rId26" Type="http://schemas.openxmlformats.org/officeDocument/2006/relationships/slideLayout" Target="../slideLayouts/slideLayout923.xml"/><Relationship Id="rId39" Type="http://schemas.openxmlformats.org/officeDocument/2006/relationships/slideLayout" Target="../slideLayouts/slideLayout936.xml"/><Relationship Id="rId21" Type="http://schemas.openxmlformats.org/officeDocument/2006/relationships/slideLayout" Target="../slideLayouts/slideLayout918.xml"/><Relationship Id="rId34" Type="http://schemas.openxmlformats.org/officeDocument/2006/relationships/slideLayout" Target="../slideLayouts/slideLayout931.xml"/><Relationship Id="rId42" Type="http://schemas.openxmlformats.org/officeDocument/2006/relationships/slideLayout" Target="../slideLayouts/slideLayout939.xml"/><Relationship Id="rId47" Type="http://schemas.openxmlformats.org/officeDocument/2006/relationships/slideLayout" Target="../slideLayouts/slideLayout944.xml"/><Relationship Id="rId50" Type="http://schemas.openxmlformats.org/officeDocument/2006/relationships/slideLayout" Target="../slideLayouts/slideLayout947.xml"/><Relationship Id="rId55" Type="http://schemas.openxmlformats.org/officeDocument/2006/relationships/slideLayout" Target="../slideLayouts/slideLayout952.xml"/><Relationship Id="rId7" Type="http://schemas.openxmlformats.org/officeDocument/2006/relationships/slideLayout" Target="../slideLayouts/slideLayout904.xml"/><Relationship Id="rId2" Type="http://schemas.openxmlformats.org/officeDocument/2006/relationships/slideLayout" Target="../slideLayouts/slideLayout899.xml"/><Relationship Id="rId16" Type="http://schemas.openxmlformats.org/officeDocument/2006/relationships/slideLayout" Target="../slideLayouts/slideLayout913.xml"/><Relationship Id="rId29" Type="http://schemas.openxmlformats.org/officeDocument/2006/relationships/slideLayout" Target="../slideLayouts/slideLayout926.xml"/><Relationship Id="rId11" Type="http://schemas.openxmlformats.org/officeDocument/2006/relationships/slideLayout" Target="../slideLayouts/slideLayout908.xml"/><Relationship Id="rId24" Type="http://schemas.openxmlformats.org/officeDocument/2006/relationships/slideLayout" Target="../slideLayouts/slideLayout921.xml"/><Relationship Id="rId32" Type="http://schemas.openxmlformats.org/officeDocument/2006/relationships/slideLayout" Target="../slideLayouts/slideLayout929.xml"/><Relationship Id="rId37" Type="http://schemas.openxmlformats.org/officeDocument/2006/relationships/slideLayout" Target="../slideLayouts/slideLayout934.xml"/><Relationship Id="rId40" Type="http://schemas.openxmlformats.org/officeDocument/2006/relationships/slideLayout" Target="../slideLayouts/slideLayout937.xml"/><Relationship Id="rId45" Type="http://schemas.openxmlformats.org/officeDocument/2006/relationships/slideLayout" Target="../slideLayouts/slideLayout942.xml"/><Relationship Id="rId53" Type="http://schemas.openxmlformats.org/officeDocument/2006/relationships/slideLayout" Target="../slideLayouts/slideLayout950.xml"/><Relationship Id="rId58" Type="http://schemas.openxmlformats.org/officeDocument/2006/relationships/slideLayout" Target="../slideLayouts/slideLayout955.xml"/><Relationship Id="rId5" Type="http://schemas.openxmlformats.org/officeDocument/2006/relationships/slideLayout" Target="../slideLayouts/slideLayout902.xml"/><Relationship Id="rId61" Type="http://schemas.openxmlformats.org/officeDocument/2006/relationships/oleObject" Target="../embeddings/oleObject41.bin"/><Relationship Id="rId19" Type="http://schemas.openxmlformats.org/officeDocument/2006/relationships/slideLayout" Target="../slideLayouts/slideLayout916.xml"/><Relationship Id="rId14" Type="http://schemas.openxmlformats.org/officeDocument/2006/relationships/slideLayout" Target="../slideLayouts/slideLayout911.xml"/><Relationship Id="rId22" Type="http://schemas.openxmlformats.org/officeDocument/2006/relationships/slideLayout" Target="../slideLayouts/slideLayout919.xml"/><Relationship Id="rId27" Type="http://schemas.openxmlformats.org/officeDocument/2006/relationships/slideLayout" Target="../slideLayouts/slideLayout924.xml"/><Relationship Id="rId30" Type="http://schemas.openxmlformats.org/officeDocument/2006/relationships/slideLayout" Target="../slideLayouts/slideLayout927.xml"/><Relationship Id="rId35" Type="http://schemas.openxmlformats.org/officeDocument/2006/relationships/slideLayout" Target="../slideLayouts/slideLayout932.xml"/><Relationship Id="rId43" Type="http://schemas.openxmlformats.org/officeDocument/2006/relationships/slideLayout" Target="../slideLayouts/slideLayout940.xml"/><Relationship Id="rId48" Type="http://schemas.openxmlformats.org/officeDocument/2006/relationships/slideLayout" Target="../slideLayouts/slideLayout945.xml"/><Relationship Id="rId56" Type="http://schemas.openxmlformats.org/officeDocument/2006/relationships/slideLayout" Target="../slideLayouts/slideLayout953.xml"/><Relationship Id="rId8" Type="http://schemas.openxmlformats.org/officeDocument/2006/relationships/slideLayout" Target="../slideLayouts/slideLayout905.xml"/><Relationship Id="rId51" Type="http://schemas.openxmlformats.org/officeDocument/2006/relationships/slideLayout" Target="../slideLayouts/slideLayout948.xml"/><Relationship Id="rId3" Type="http://schemas.openxmlformats.org/officeDocument/2006/relationships/slideLayout" Target="../slideLayouts/slideLayout900.xml"/><Relationship Id="rId12" Type="http://schemas.openxmlformats.org/officeDocument/2006/relationships/slideLayout" Target="../slideLayouts/slideLayout909.xml"/><Relationship Id="rId17" Type="http://schemas.openxmlformats.org/officeDocument/2006/relationships/slideLayout" Target="../slideLayouts/slideLayout914.xml"/><Relationship Id="rId25" Type="http://schemas.openxmlformats.org/officeDocument/2006/relationships/slideLayout" Target="../slideLayouts/slideLayout922.xml"/><Relationship Id="rId33" Type="http://schemas.openxmlformats.org/officeDocument/2006/relationships/slideLayout" Target="../slideLayouts/slideLayout930.xml"/><Relationship Id="rId38" Type="http://schemas.openxmlformats.org/officeDocument/2006/relationships/slideLayout" Target="../slideLayouts/slideLayout935.xml"/><Relationship Id="rId46" Type="http://schemas.openxmlformats.org/officeDocument/2006/relationships/slideLayout" Target="../slideLayouts/slideLayout943.xml"/><Relationship Id="rId59" Type="http://schemas.openxmlformats.org/officeDocument/2006/relationships/theme" Target="../theme/theme20.xml"/><Relationship Id="rId20" Type="http://schemas.openxmlformats.org/officeDocument/2006/relationships/slideLayout" Target="../slideLayouts/slideLayout917.xml"/><Relationship Id="rId41" Type="http://schemas.openxmlformats.org/officeDocument/2006/relationships/slideLayout" Target="../slideLayouts/slideLayout938.xml"/><Relationship Id="rId54" Type="http://schemas.openxmlformats.org/officeDocument/2006/relationships/slideLayout" Target="../slideLayouts/slideLayout951.xml"/><Relationship Id="rId62" Type="http://schemas.openxmlformats.org/officeDocument/2006/relationships/image" Target="../media/image26.emf"/><Relationship Id="rId1" Type="http://schemas.openxmlformats.org/officeDocument/2006/relationships/slideLayout" Target="../slideLayouts/slideLayout898.xml"/><Relationship Id="rId6" Type="http://schemas.openxmlformats.org/officeDocument/2006/relationships/slideLayout" Target="../slideLayouts/slideLayout903.xml"/><Relationship Id="rId15" Type="http://schemas.openxmlformats.org/officeDocument/2006/relationships/slideLayout" Target="../slideLayouts/slideLayout912.xml"/><Relationship Id="rId23" Type="http://schemas.openxmlformats.org/officeDocument/2006/relationships/slideLayout" Target="../slideLayouts/slideLayout920.xml"/><Relationship Id="rId28" Type="http://schemas.openxmlformats.org/officeDocument/2006/relationships/slideLayout" Target="../slideLayouts/slideLayout925.xml"/><Relationship Id="rId36" Type="http://schemas.openxmlformats.org/officeDocument/2006/relationships/slideLayout" Target="../slideLayouts/slideLayout933.xml"/><Relationship Id="rId49" Type="http://schemas.openxmlformats.org/officeDocument/2006/relationships/slideLayout" Target="../slideLayouts/slideLayout946.xml"/><Relationship Id="rId57" Type="http://schemas.openxmlformats.org/officeDocument/2006/relationships/slideLayout" Target="../slideLayouts/slideLayout954.xml"/><Relationship Id="rId10" Type="http://schemas.openxmlformats.org/officeDocument/2006/relationships/slideLayout" Target="../slideLayouts/slideLayout907.xml"/><Relationship Id="rId31" Type="http://schemas.openxmlformats.org/officeDocument/2006/relationships/slideLayout" Target="../slideLayouts/slideLayout928.xml"/><Relationship Id="rId44" Type="http://schemas.openxmlformats.org/officeDocument/2006/relationships/slideLayout" Target="../slideLayouts/slideLayout941.xml"/><Relationship Id="rId52" Type="http://schemas.openxmlformats.org/officeDocument/2006/relationships/slideLayout" Target="../slideLayouts/slideLayout949.xml"/><Relationship Id="rId60" Type="http://schemas.openxmlformats.org/officeDocument/2006/relationships/tags" Target="../tags/tag351.xml"/><Relationship Id="rId4" Type="http://schemas.openxmlformats.org/officeDocument/2006/relationships/slideLayout" Target="../slideLayouts/slideLayout901.xml"/><Relationship Id="rId9" Type="http://schemas.openxmlformats.org/officeDocument/2006/relationships/slideLayout" Target="../slideLayouts/slideLayout906.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968.xml"/><Relationship Id="rId18" Type="http://schemas.openxmlformats.org/officeDocument/2006/relationships/slideLayout" Target="../slideLayouts/slideLayout973.xml"/><Relationship Id="rId26" Type="http://schemas.openxmlformats.org/officeDocument/2006/relationships/slideLayout" Target="../slideLayouts/slideLayout981.xml"/><Relationship Id="rId39" Type="http://schemas.openxmlformats.org/officeDocument/2006/relationships/oleObject" Target="../embeddings/oleObject42.bin"/><Relationship Id="rId21" Type="http://schemas.openxmlformats.org/officeDocument/2006/relationships/slideLayout" Target="../slideLayouts/slideLayout976.xml"/><Relationship Id="rId34" Type="http://schemas.openxmlformats.org/officeDocument/2006/relationships/slideLayout" Target="../slideLayouts/slideLayout989.xml"/><Relationship Id="rId7" Type="http://schemas.openxmlformats.org/officeDocument/2006/relationships/slideLayout" Target="../slideLayouts/slideLayout962.xml"/><Relationship Id="rId12" Type="http://schemas.openxmlformats.org/officeDocument/2006/relationships/slideLayout" Target="../slideLayouts/slideLayout967.xml"/><Relationship Id="rId17" Type="http://schemas.openxmlformats.org/officeDocument/2006/relationships/slideLayout" Target="../slideLayouts/slideLayout972.xml"/><Relationship Id="rId25" Type="http://schemas.openxmlformats.org/officeDocument/2006/relationships/slideLayout" Target="../slideLayouts/slideLayout980.xml"/><Relationship Id="rId33" Type="http://schemas.openxmlformats.org/officeDocument/2006/relationships/slideLayout" Target="../slideLayouts/slideLayout988.xml"/><Relationship Id="rId38" Type="http://schemas.openxmlformats.org/officeDocument/2006/relationships/tags" Target="../tags/tag352.xml"/><Relationship Id="rId2" Type="http://schemas.openxmlformats.org/officeDocument/2006/relationships/slideLayout" Target="../slideLayouts/slideLayout957.xml"/><Relationship Id="rId16" Type="http://schemas.openxmlformats.org/officeDocument/2006/relationships/slideLayout" Target="../slideLayouts/slideLayout971.xml"/><Relationship Id="rId20" Type="http://schemas.openxmlformats.org/officeDocument/2006/relationships/slideLayout" Target="../slideLayouts/slideLayout975.xml"/><Relationship Id="rId29" Type="http://schemas.openxmlformats.org/officeDocument/2006/relationships/slideLayout" Target="../slideLayouts/slideLayout984.xml"/><Relationship Id="rId1" Type="http://schemas.openxmlformats.org/officeDocument/2006/relationships/slideLayout" Target="../slideLayouts/slideLayout956.xml"/><Relationship Id="rId6" Type="http://schemas.openxmlformats.org/officeDocument/2006/relationships/slideLayout" Target="../slideLayouts/slideLayout961.xml"/><Relationship Id="rId11" Type="http://schemas.openxmlformats.org/officeDocument/2006/relationships/slideLayout" Target="../slideLayouts/slideLayout966.xml"/><Relationship Id="rId24" Type="http://schemas.openxmlformats.org/officeDocument/2006/relationships/slideLayout" Target="../slideLayouts/slideLayout979.xml"/><Relationship Id="rId32" Type="http://schemas.openxmlformats.org/officeDocument/2006/relationships/slideLayout" Target="../slideLayouts/slideLayout987.xml"/><Relationship Id="rId37" Type="http://schemas.openxmlformats.org/officeDocument/2006/relationships/theme" Target="../theme/theme21.xml"/><Relationship Id="rId40" Type="http://schemas.openxmlformats.org/officeDocument/2006/relationships/image" Target="../media/image28.emf"/><Relationship Id="rId5" Type="http://schemas.openxmlformats.org/officeDocument/2006/relationships/slideLayout" Target="../slideLayouts/slideLayout960.xml"/><Relationship Id="rId15" Type="http://schemas.openxmlformats.org/officeDocument/2006/relationships/slideLayout" Target="../slideLayouts/slideLayout970.xml"/><Relationship Id="rId23" Type="http://schemas.openxmlformats.org/officeDocument/2006/relationships/slideLayout" Target="../slideLayouts/slideLayout978.xml"/><Relationship Id="rId28" Type="http://schemas.openxmlformats.org/officeDocument/2006/relationships/slideLayout" Target="../slideLayouts/slideLayout983.xml"/><Relationship Id="rId36" Type="http://schemas.openxmlformats.org/officeDocument/2006/relationships/slideLayout" Target="../slideLayouts/slideLayout991.xml"/><Relationship Id="rId10" Type="http://schemas.openxmlformats.org/officeDocument/2006/relationships/slideLayout" Target="../slideLayouts/slideLayout965.xml"/><Relationship Id="rId19" Type="http://schemas.openxmlformats.org/officeDocument/2006/relationships/slideLayout" Target="../slideLayouts/slideLayout974.xml"/><Relationship Id="rId31" Type="http://schemas.openxmlformats.org/officeDocument/2006/relationships/slideLayout" Target="../slideLayouts/slideLayout986.xml"/><Relationship Id="rId4" Type="http://schemas.openxmlformats.org/officeDocument/2006/relationships/slideLayout" Target="../slideLayouts/slideLayout959.xml"/><Relationship Id="rId9" Type="http://schemas.openxmlformats.org/officeDocument/2006/relationships/slideLayout" Target="../slideLayouts/slideLayout964.xml"/><Relationship Id="rId14" Type="http://schemas.openxmlformats.org/officeDocument/2006/relationships/slideLayout" Target="../slideLayouts/slideLayout969.xml"/><Relationship Id="rId22" Type="http://schemas.openxmlformats.org/officeDocument/2006/relationships/slideLayout" Target="../slideLayouts/slideLayout977.xml"/><Relationship Id="rId27" Type="http://schemas.openxmlformats.org/officeDocument/2006/relationships/slideLayout" Target="../slideLayouts/slideLayout982.xml"/><Relationship Id="rId30" Type="http://schemas.openxmlformats.org/officeDocument/2006/relationships/slideLayout" Target="../slideLayouts/slideLayout985.xml"/><Relationship Id="rId35" Type="http://schemas.openxmlformats.org/officeDocument/2006/relationships/slideLayout" Target="../slideLayouts/slideLayout990.xml"/><Relationship Id="rId8" Type="http://schemas.openxmlformats.org/officeDocument/2006/relationships/slideLayout" Target="../slideLayouts/slideLayout963.xml"/><Relationship Id="rId3" Type="http://schemas.openxmlformats.org/officeDocument/2006/relationships/slideLayout" Target="../slideLayouts/slideLayout958.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1004.xml"/><Relationship Id="rId18" Type="http://schemas.openxmlformats.org/officeDocument/2006/relationships/slideLayout" Target="../slideLayouts/slideLayout1009.xml"/><Relationship Id="rId26" Type="http://schemas.openxmlformats.org/officeDocument/2006/relationships/slideLayout" Target="../slideLayouts/slideLayout1017.xml"/><Relationship Id="rId39" Type="http://schemas.openxmlformats.org/officeDocument/2006/relationships/slideLayout" Target="../slideLayouts/slideLayout1030.xml"/><Relationship Id="rId21" Type="http://schemas.openxmlformats.org/officeDocument/2006/relationships/slideLayout" Target="../slideLayouts/slideLayout1012.xml"/><Relationship Id="rId34" Type="http://schemas.openxmlformats.org/officeDocument/2006/relationships/slideLayout" Target="../slideLayouts/slideLayout1025.xml"/><Relationship Id="rId42" Type="http://schemas.openxmlformats.org/officeDocument/2006/relationships/slideLayout" Target="../slideLayouts/slideLayout1033.xml"/><Relationship Id="rId7" Type="http://schemas.openxmlformats.org/officeDocument/2006/relationships/slideLayout" Target="../slideLayouts/slideLayout998.xml"/><Relationship Id="rId2" Type="http://schemas.openxmlformats.org/officeDocument/2006/relationships/slideLayout" Target="../slideLayouts/slideLayout993.xml"/><Relationship Id="rId16" Type="http://schemas.openxmlformats.org/officeDocument/2006/relationships/slideLayout" Target="../slideLayouts/slideLayout1007.xml"/><Relationship Id="rId20" Type="http://schemas.openxmlformats.org/officeDocument/2006/relationships/slideLayout" Target="../slideLayouts/slideLayout1011.xml"/><Relationship Id="rId29" Type="http://schemas.openxmlformats.org/officeDocument/2006/relationships/slideLayout" Target="../slideLayouts/slideLayout1020.xml"/><Relationship Id="rId41" Type="http://schemas.openxmlformats.org/officeDocument/2006/relationships/slideLayout" Target="../slideLayouts/slideLayout1032.xml"/><Relationship Id="rId1" Type="http://schemas.openxmlformats.org/officeDocument/2006/relationships/slideLayout" Target="../slideLayouts/slideLayout992.xml"/><Relationship Id="rId6" Type="http://schemas.openxmlformats.org/officeDocument/2006/relationships/slideLayout" Target="../slideLayouts/slideLayout997.xml"/><Relationship Id="rId11" Type="http://schemas.openxmlformats.org/officeDocument/2006/relationships/slideLayout" Target="../slideLayouts/slideLayout1002.xml"/><Relationship Id="rId24" Type="http://schemas.openxmlformats.org/officeDocument/2006/relationships/slideLayout" Target="../slideLayouts/slideLayout1015.xml"/><Relationship Id="rId32" Type="http://schemas.openxmlformats.org/officeDocument/2006/relationships/slideLayout" Target="../slideLayouts/slideLayout1023.xml"/><Relationship Id="rId37" Type="http://schemas.openxmlformats.org/officeDocument/2006/relationships/slideLayout" Target="../slideLayouts/slideLayout1028.xml"/><Relationship Id="rId40" Type="http://schemas.openxmlformats.org/officeDocument/2006/relationships/slideLayout" Target="../slideLayouts/slideLayout1031.xml"/><Relationship Id="rId5" Type="http://schemas.openxmlformats.org/officeDocument/2006/relationships/slideLayout" Target="../slideLayouts/slideLayout996.xml"/><Relationship Id="rId15" Type="http://schemas.openxmlformats.org/officeDocument/2006/relationships/slideLayout" Target="../slideLayouts/slideLayout1006.xml"/><Relationship Id="rId23" Type="http://schemas.openxmlformats.org/officeDocument/2006/relationships/slideLayout" Target="../slideLayouts/slideLayout1014.xml"/><Relationship Id="rId28" Type="http://schemas.openxmlformats.org/officeDocument/2006/relationships/slideLayout" Target="../slideLayouts/slideLayout1019.xml"/><Relationship Id="rId36" Type="http://schemas.openxmlformats.org/officeDocument/2006/relationships/slideLayout" Target="../slideLayouts/slideLayout1027.xml"/><Relationship Id="rId10" Type="http://schemas.openxmlformats.org/officeDocument/2006/relationships/slideLayout" Target="../slideLayouts/slideLayout1001.xml"/><Relationship Id="rId19" Type="http://schemas.openxmlformats.org/officeDocument/2006/relationships/slideLayout" Target="../slideLayouts/slideLayout1010.xml"/><Relationship Id="rId31" Type="http://schemas.openxmlformats.org/officeDocument/2006/relationships/slideLayout" Target="../slideLayouts/slideLayout1022.xml"/><Relationship Id="rId44" Type="http://schemas.openxmlformats.org/officeDocument/2006/relationships/theme" Target="../theme/theme22.xml"/><Relationship Id="rId4" Type="http://schemas.openxmlformats.org/officeDocument/2006/relationships/slideLayout" Target="../slideLayouts/slideLayout995.xml"/><Relationship Id="rId9" Type="http://schemas.openxmlformats.org/officeDocument/2006/relationships/slideLayout" Target="../slideLayouts/slideLayout1000.xml"/><Relationship Id="rId14" Type="http://schemas.openxmlformats.org/officeDocument/2006/relationships/slideLayout" Target="../slideLayouts/slideLayout1005.xml"/><Relationship Id="rId22" Type="http://schemas.openxmlformats.org/officeDocument/2006/relationships/slideLayout" Target="../slideLayouts/slideLayout1013.xml"/><Relationship Id="rId27" Type="http://schemas.openxmlformats.org/officeDocument/2006/relationships/slideLayout" Target="../slideLayouts/slideLayout1018.xml"/><Relationship Id="rId30" Type="http://schemas.openxmlformats.org/officeDocument/2006/relationships/slideLayout" Target="../slideLayouts/slideLayout1021.xml"/><Relationship Id="rId35" Type="http://schemas.openxmlformats.org/officeDocument/2006/relationships/slideLayout" Target="../slideLayouts/slideLayout1026.xml"/><Relationship Id="rId43" Type="http://schemas.openxmlformats.org/officeDocument/2006/relationships/slideLayout" Target="../slideLayouts/slideLayout1034.xml"/><Relationship Id="rId8" Type="http://schemas.openxmlformats.org/officeDocument/2006/relationships/slideLayout" Target="../slideLayouts/slideLayout999.xml"/><Relationship Id="rId3" Type="http://schemas.openxmlformats.org/officeDocument/2006/relationships/slideLayout" Target="../slideLayouts/slideLayout994.xml"/><Relationship Id="rId12" Type="http://schemas.openxmlformats.org/officeDocument/2006/relationships/slideLayout" Target="../slideLayouts/slideLayout1003.xml"/><Relationship Id="rId17" Type="http://schemas.openxmlformats.org/officeDocument/2006/relationships/slideLayout" Target="../slideLayouts/slideLayout1008.xml"/><Relationship Id="rId25" Type="http://schemas.openxmlformats.org/officeDocument/2006/relationships/slideLayout" Target="../slideLayouts/slideLayout1016.xml"/><Relationship Id="rId33" Type="http://schemas.openxmlformats.org/officeDocument/2006/relationships/slideLayout" Target="../slideLayouts/slideLayout1024.xml"/><Relationship Id="rId38" Type="http://schemas.openxmlformats.org/officeDocument/2006/relationships/slideLayout" Target="../slideLayouts/slideLayout1029.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1047.xml"/><Relationship Id="rId18" Type="http://schemas.openxmlformats.org/officeDocument/2006/relationships/slideLayout" Target="../slideLayouts/slideLayout1052.xml"/><Relationship Id="rId26" Type="http://schemas.openxmlformats.org/officeDocument/2006/relationships/slideLayout" Target="../slideLayouts/slideLayout1060.xml"/><Relationship Id="rId39" Type="http://schemas.openxmlformats.org/officeDocument/2006/relationships/slideLayout" Target="../slideLayouts/slideLayout1073.xml"/><Relationship Id="rId21" Type="http://schemas.openxmlformats.org/officeDocument/2006/relationships/slideLayout" Target="../slideLayouts/slideLayout1055.xml"/><Relationship Id="rId34" Type="http://schemas.openxmlformats.org/officeDocument/2006/relationships/slideLayout" Target="../slideLayouts/slideLayout1068.xml"/><Relationship Id="rId7" Type="http://schemas.openxmlformats.org/officeDocument/2006/relationships/slideLayout" Target="../slideLayouts/slideLayout1041.xml"/><Relationship Id="rId12" Type="http://schemas.openxmlformats.org/officeDocument/2006/relationships/slideLayout" Target="../slideLayouts/slideLayout1046.xml"/><Relationship Id="rId17" Type="http://schemas.openxmlformats.org/officeDocument/2006/relationships/slideLayout" Target="../slideLayouts/slideLayout1051.xml"/><Relationship Id="rId25" Type="http://schemas.openxmlformats.org/officeDocument/2006/relationships/slideLayout" Target="../slideLayouts/slideLayout1059.xml"/><Relationship Id="rId33" Type="http://schemas.openxmlformats.org/officeDocument/2006/relationships/slideLayout" Target="../slideLayouts/slideLayout1067.xml"/><Relationship Id="rId38" Type="http://schemas.openxmlformats.org/officeDocument/2006/relationships/slideLayout" Target="../slideLayouts/slideLayout1072.xml"/><Relationship Id="rId2" Type="http://schemas.openxmlformats.org/officeDocument/2006/relationships/slideLayout" Target="../slideLayouts/slideLayout1036.xml"/><Relationship Id="rId16" Type="http://schemas.openxmlformats.org/officeDocument/2006/relationships/slideLayout" Target="../slideLayouts/slideLayout1050.xml"/><Relationship Id="rId20" Type="http://schemas.openxmlformats.org/officeDocument/2006/relationships/slideLayout" Target="../slideLayouts/slideLayout1054.xml"/><Relationship Id="rId29" Type="http://schemas.openxmlformats.org/officeDocument/2006/relationships/slideLayout" Target="../slideLayouts/slideLayout1063.xml"/><Relationship Id="rId1" Type="http://schemas.openxmlformats.org/officeDocument/2006/relationships/slideLayout" Target="../slideLayouts/slideLayout1035.xml"/><Relationship Id="rId6" Type="http://schemas.openxmlformats.org/officeDocument/2006/relationships/slideLayout" Target="../slideLayouts/slideLayout1040.xml"/><Relationship Id="rId11" Type="http://schemas.openxmlformats.org/officeDocument/2006/relationships/slideLayout" Target="../slideLayouts/slideLayout1045.xml"/><Relationship Id="rId24" Type="http://schemas.openxmlformats.org/officeDocument/2006/relationships/slideLayout" Target="../slideLayouts/slideLayout1058.xml"/><Relationship Id="rId32" Type="http://schemas.openxmlformats.org/officeDocument/2006/relationships/slideLayout" Target="../slideLayouts/slideLayout1066.xml"/><Relationship Id="rId37" Type="http://schemas.openxmlformats.org/officeDocument/2006/relationships/slideLayout" Target="../slideLayouts/slideLayout1071.xml"/><Relationship Id="rId40" Type="http://schemas.openxmlformats.org/officeDocument/2006/relationships/theme" Target="../theme/theme23.xml"/><Relationship Id="rId5" Type="http://schemas.openxmlformats.org/officeDocument/2006/relationships/slideLayout" Target="../slideLayouts/slideLayout1039.xml"/><Relationship Id="rId15" Type="http://schemas.openxmlformats.org/officeDocument/2006/relationships/slideLayout" Target="../slideLayouts/slideLayout1049.xml"/><Relationship Id="rId23" Type="http://schemas.openxmlformats.org/officeDocument/2006/relationships/slideLayout" Target="../slideLayouts/slideLayout1057.xml"/><Relationship Id="rId28" Type="http://schemas.openxmlformats.org/officeDocument/2006/relationships/slideLayout" Target="../slideLayouts/slideLayout1062.xml"/><Relationship Id="rId36" Type="http://schemas.openxmlformats.org/officeDocument/2006/relationships/slideLayout" Target="../slideLayouts/slideLayout1070.xml"/><Relationship Id="rId10" Type="http://schemas.openxmlformats.org/officeDocument/2006/relationships/slideLayout" Target="../slideLayouts/slideLayout1044.xml"/><Relationship Id="rId19" Type="http://schemas.openxmlformats.org/officeDocument/2006/relationships/slideLayout" Target="../slideLayouts/slideLayout1053.xml"/><Relationship Id="rId31" Type="http://schemas.openxmlformats.org/officeDocument/2006/relationships/slideLayout" Target="../slideLayouts/slideLayout1065.xml"/><Relationship Id="rId4" Type="http://schemas.openxmlformats.org/officeDocument/2006/relationships/slideLayout" Target="../slideLayouts/slideLayout1038.xml"/><Relationship Id="rId9" Type="http://schemas.openxmlformats.org/officeDocument/2006/relationships/slideLayout" Target="../slideLayouts/slideLayout1043.xml"/><Relationship Id="rId14" Type="http://schemas.openxmlformats.org/officeDocument/2006/relationships/slideLayout" Target="../slideLayouts/slideLayout1048.xml"/><Relationship Id="rId22" Type="http://schemas.openxmlformats.org/officeDocument/2006/relationships/slideLayout" Target="../slideLayouts/slideLayout1056.xml"/><Relationship Id="rId27" Type="http://schemas.openxmlformats.org/officeDocument/2006/relationships/slideLayout" Target="../slideLayouts/slideLayout1061.xml"/><Relationship Id="rId30" Type="http://schemas.openxmlformats.org/officeDocument/2006/relationships/slideLayout" Target="../slideLayouts/slideLayout1064.xml"/><Relationship Id="rId35" Type="http://schemas.openxmlformats.org/officeDocument/2006/relationships/slideLayout" Target="../slideLayouts/slideLayout1069.xml"/><Relationship Id="rId8" Type="http://schemas.openxmlformats.org/officeDocument/2006/relationships/slideLayout" Target="../slideLayouts/slideLayout1042.xml"/><Relationship Id="rId3" Type="http://schemas.openxmlformats.org/officeDocument/2006/relationships/slideLayout" Target="../slideLayouts/slideLayout1037.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1086.xml"/><Relationship Id="rId18" Type="http://schemas.openxmlformats.org/officeDocument/2006/relationships/slideLayout" Target="../slideLayouts/slideLayout1091.xml"/><Relationship Id="rId26" Type="http://schemas.openxmlformats.org/officeDocument/2006/relationships/slideLayout" Target="../slideLayouts/slideLayout1099.xml"/><Relationship Id="rId39" Type="http://schemas.openxmlformats.org/officeDocument/2006/relationships/slideLayout" Target="../slideLayouts/slideLayout1112.xml"/><Relationship Id="rId21" Type="http://schemas.openxmlformats.org/officeDocument/2006/relationships/slideLayout" Target="../slideLayouts/slideLayout1094.xml"/><Relationship Id="rId34" Type="http://schemas.openxmlformats.org/officeDocument/2006/relationships/slideLayout" Target="../slideLayouts/slideLayout1107.xml"/><Relationship Id="rId42" Type="http://schemas.openxmlformats.org/officeDocument/2006/relationships/slideLayout" Target="../slideLayouts/slideLayout1115.xml"/><Relationship Id="rId47" Type="http://schemas.openxmlformats.org/officeDocument/2006/relationships/slideLayout" Target="../slideLayouts/slideLayout1120.xml"/><Relationship Id="rId50" Type="http://schemas.openxmlformats.org/officeDocument/2006/relationships/slideLayout" Target="../slideLayouts/slideLayout1123.xml"/><Relationship Id="rId55" Type="http://schemas.openxmlformats.org/officeDocument/2006/relationships/slideLayout" Target="../slideLayouts/slideLayout1128.xml"/><Relationship Id="rId63" Type="http://schemas.openxmlformats.org/officeDocument/2006/relationships/oleObject" Target="../embeddings/oleObject43.bin"/><Relationship Id="rId7" Type="http://schemas.openxmlformats.org/officeDocument/2006/relationships/slideLayout" Target="../slideLayouts/slideLayout1080.xml"/><Relationship Id="rId2" Type="http://schemas.openxmlformats.org/officeDocument/2006/relationships/slideLayout" Target="../slideLayouts/slideLayout1075.xml"/><Relationship Id="rId16" Type="http://schemas.openxmlformats.org/officeDocument/2006/relationships/slideLayout" Target="../slideLayouts/slideLayout1089.xml"/><Relationship Id="rId29" Type="http://schemas.openxmlformats.org/officeDocument/2006/relationships/slideLayout" Target="../slideLayouts/slideLayout1102.xml"/><Relationship Id="rId11" Type="http://schemas.openxmlformats.org/officeDocument/2006/relationships/slideLayout" Target="../slideLayouts/slideLayout1084.xml"/><Relationship Id="rId24" Type="http://schemas.openxmlformats.org/officeDocument/2006/relationships/slideLayout" Target="../slideLayouts/slideLayout1097.xml"/><Relationship Id="rId32" Type="http://schemas.openxmlformats.org/officeDocument/2006/relationships/slideLayout" Target="../slideLayouts/slideLayout1105.xml"/><Relationship Id="rId37" Type="http://schemas.openxmlformats.org/officeDocument/2006/relationships/slideLayout" Target="../slideLayouts/slideLayout1110.xml"/><Relationship Id="rId40" Type="http://schemas.openxmlformats.org/officeDocument/2006/relationships/slideLayout" Target="../slideLayouts/slideLayout1113.xml"/><Relationship Id="rId45" Type="http://schemas.openxmlformats.org/officeDocument/2006/relationships/slideLayout" Target="../slideLayouts/slideLayout1118.xml"/><Relationship Id="rId53" Type="http://schemas.openxmlformats.org/officeDocument/2006/relationships/slideLayout" Target="../slideLayouts/slideLayout1126.xml"/><Relationship Id="rId58" Type="http://schemas.openxmlformats.org/officeDocument/2006/relationships/slideLayout" Target="../slideLayouts/slideLayout1131.xml"/><Relationship Id="rId5" Type="http://schemas.openxmlformats.org/officeDocument/2006/relationships/slideLayout" Target="../slideLayouts/slideLayout1078.xml"/><Relationship Id="rId61" Type="http://schemas.openxmlformats.org/officeDocument/2006/relationships/theme" Target="../theme/theme24.xml"/><Relationship Id="rId19" Type="http://schemas.openxmlformats.org/officeDocument/2006/relationships/slideLayout" Target="../slideLayouts/slideLayout1092.xml"/><Relationship Id="rId14" Type="http://schemas.openxmlformats.org/officeDocument/2006/relationships/slideLayout" Target="../slideLayouts/slideLayout1087.xml"/><Relationship Id="rId22" Type="http://schemas.openxmlformats.org/officeDocument/2006/relationships/slideLayout" Target="../slideLayouts/slideLayout1095.xml"/><Relationship Id="rId27" Type="http://schemas.openxmlformats.org/officeDocument/2006/relationships/slideLayout" Target="../slideLayouts/slideLayout1100.xml"/><Relationship Id="rId30" Type="http://schemas.openxmlformats.org/officeDocument/2006/relationships/slideLayout" Target="../slideLayouts/slideLayout1103.xml"/><Relationship Id="rId35" Type="http://schemas.openxmlformats.org/officeDocument/2006/relationships/slideLayout" Target="../slideLayouts/slideLayout1108.xml"/><Relationship Id="rId43" Type="http://schemas.openxmlformats.org/officeDocument/2006/relationships/slideLayout" Target="../slideLayouts/slideLayout1116.xml"/><Relationship Id="rId48" Type="http://schemas.openxmlformats.org/officeDocument/2006/relationships/slideLayout" Target="../slideLayouts/slideLayout1121.xml"/><Relationship Id="rId56" Type="http://schemas.openxmlformats.org/officeDocument/2006/relationships/slideLayout" Target="../slideLayouts/slideLayout1129.xml"/><Relationship Id="rId64" Type="http://schemas.openxmlformats.org/officeDocument/2006/relationships/image" Target="../media/image26.emf"/><Relationship Id="rId8" Type="http://schemas.openxmlformats.org/officeDocument/2006/relationships/slideLayout" Target="../slideLayouts/slideLayout1081.xml"/><Relationship Id="rId51" Type="http://schemas.openxmlformats.org/officeDocument/2006/relationships/slideLayout" Target="../slideLayouts/slideLayout1124.xml"/><Relationship Id="rId3" Type="http://schemas.openxmlformats.org/officeDocument/2006/relationships/slideLayout" Target="../slideLayouts/slideLayout1076.xml"/><Relationship Id="rId12" Type="http://schemas.openxmlformats.org/officeDocument/2006/relationships/slideLayout" Target="../slideLayouts/slideLayout1085.xml"/><Relationship Id="rId17" Type="http://schemas.openxmlformats.org/officeDocument/2006/relationships/slideLayout" Target="../slideLayouts/slideLayout1090.xml"/><Relationship Id="rId25" Type="http://schemas.openxmlformats.org/officeDocument/2006/relationships/slideLayout" Target="../slideLayouts/slideLayout1098.xml"/><Relationship Id="rId33" Type="http://schemas.openxmlformats.org/officeDocument/2006/relationships/slideLayout" Target="../slideLayouts/slideLayout1106.xml"/><Relationship Id="rId38" Type="http://schemas.openxmlformats.org/officeDocument/2006/relationships/slideLayout" Target="../slideLayouts/slideLayout1111.xml"/><Relationship Id="rId46" Type="http://schemas.openxmlformats.org/officeDocument/2006/relationships/slideLayout" Target="../slideLayouts/slideLayout1119.xml"/><Relationship Id="rId59" Type="http://schemas.openxmlformats.org/officeDocument/2006/relationships/slideLayout" Target="../slideLayouts/slideLayout1132.xml"/><Relationship Id="rId20" Type="http://schemas.openxmlformats.org/officeDocument/2006/relationships/slideLayout" Target="../slideLayouts/slideLayout1093.xml"/><Relationship Id="rId41" Type="http://schemas.openxmlformats.org/officeDocument/2006/relationships/slideLayout" Target="../slideLayouts/slideLayout1114.xml"/><Relationship Id="rId54" Type="http://schemas.openxmlformats.org/officeDocument/2006/relationships/slideLayout" Target="../slideLayouts/slideLayout1127.xml"/><Relationship Id="rId62" Type="http://schemas.openxmlformats.org/officeDocument/2006/relationships/tags" Target="../tags/tag353.xml"/><Relationship Id="rId1" Type="http://schemas.openxmlformats.org/officeDocument/2006/relationships/slideLayout" Target="../slideLayouts/slideLayout1074.xml"/><Relationship Id="rId6" Type="http://schemas.openxmlformats.org/officeDocument/2006/relationships/slideLayout" Target="../slideLayouts/slideLayout1079.xml"/><Relationship Id="rId15" Type="http://schemas.openxmlformats.org/officeDocument/2006/relationships/slideLayout" Target="../slideLayouts/slideLayout1088.xml"/><Relationship Id="rId23" Type="http://schemas.openxmlformats.org/officeDocument/2006/relationships/slideLayout" Target="../slideLayouts/slideLayout1096.xml"/><Relationship Id="rId28" Type="http://schemas.openxmlformats.org/officeDocument/2006/relationships/slideLayout" Target="../slideLayouts/slideLayout1101.xml"/><Relationship Id="rId36" Type="http://schemas.openxmlformats.org/officeDocument/2006/relationships/slideLayout" Target="../slideLayouts/slideLayout1109.xml"/><Relationship Id="rId49" Type="http://schemas.openxmlformats.org/officeDocument/2006/relationships/slideLayout" Target="../slideLayouts/slideLayout1122.xml"/><Relationship Id="rId57" Type="http://schemas.openxmlformats.org/officeDocument/2006/relationships/slideLayout" Target="../slideLayouts/slideLayout1130.xml"/><Relationship Id="rId10" Type="http://schemas.openxmlformats.org/officeDocument/2006/relationships/slideLayout" Target="../slideLayouts/slideLayout1083.xml"/><Relationship Id="rId31" Type="http://schemas.openxmlformats.org/officeDocument/2006/relationships/slideLayout" Target="../slideLayouts/slideLayout1104.xml"/><Relationship Id="rId44" Type="http://schemas.openxmlformats.org/officeDocument/2006/relationships/slideLayout" Target="../slideLayouts/slideLayout1117.xml"/><Relationship Id="rId52" Type="http://schemas.openxmlformats.org/officeDocument/2006/relationships/slideLayout" Target="../slideLayouts/slideLayout1125.xml"/><Relationship Id="rId60" Type="http://schemas.openxmlformats.org/officeDocument/2006/relationships/slideLayout" Target="../slideLayouts/slideLayout1133.xml"/><Relationship Id="rId4" Type="http://schemas.openxmlformats.org/officeDocument/2006/relationships/slideLayout" Target="../slideLayouts/slideLayout1077.xml"/><Relationship Id="rId9" Type="http://schemas.openxmlformats.org/officeDocument/2006/relationships/slideLayout" Target="../slideLayouts/slideLayout1082.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1146.xml"/><Relationship Id="rId18" Type="http://schemas.openxmlformats.org/officeDocument/2006/relationships/slideLayout" Target="../slideLayouts/slideLayout1151.xml"/><Relationship Id="rId26" Type="http://schemas.openxmlformats.org/officeDocument/2006/relationships/slideLayout" Target="../slideLayouts/slideLayout1159.xml"/><Relationship Id="rId39" Type="http://schemas.openxmlformats.org/officeDocument/2006/relationships/slideLayout" Target="../slideLayouts/slideLayout1172.xml"/><Relationship Id="rId21" Type="http://schemas.openxmlformats.org/officeDocument/2006/relationships/slideLayout" Target="../slideLayouts/slideLayout1154.xml"/><Relationship Id="rId34" Type="http://schemas.openxmlformats.org/officeDocument/2006/relationships/slideLayout" Target="../slideLayouts/slideLayout1167.xml"/><Relationship Id="rId42" Type="http://schemas.openxmlformats.org/officeDocument/2006/relationships/slideLayout" Target="../slideLayouts/slideLayout1175.xml"/><Relationship Id="rId47" Type="http://schemas.openxmlformats.org/officeDocument/2006/relationships/slideLayout" Target="../slideLayouts/slideLayout1180.xml"/><Relationship Id="rId50" Type="http://schemas.openxmlformats.org/officeDocument/2006/relationships/slideLayout" Target="../slideLayouts/slideLayout1183.xml"/><Relationship Id="rId55" Type="http://schemas.openxmlformats.org/officeDocument/2006/relationships/slideLayout" Target="../slideLayouts/slideLayout1188.xml"/><Relationship Id="rId63" Type="http://schemas.openxmlformats.org/officeDocument/2006/relationships/oleObject" Target="../embeddings/oleObject44.bin"/><Relationship Id="rId7" Type="http://schemas.openxmlformats.org/officeDocument/2006/relationships/slideLayout" Target="../slideLayouts/slideLayout1140.xml"/><Relationship Id="rId2" Type="http://schemas.openxmlformats.org/officeDocument/2006/relationships/slideLayout" Target="../slideLayouts/slideLayout1135.xml"/><Relationship Id="rId16" Type="http://schemas.openxmlformats.org/officeDocument/2006/relationships/slideLayout" Target="../slideLayouts/slideLayout1149.xml"/><Relationship Id="rId29" Type="http://schemas.openxmlformats.org/officeDocument/2006/relationships/slideLayout" Target="../slideLayouts/slideLayout1162.xml"/><Relationship Id="rId11" Type="http://schemas.openxmlformats.org/officeDocument/2006/relationships/slideLayout" Target="../slideLayouts/slideLayout1144.xml"/><Relationship Id="rId24" Type="http://schemas.openxmlformats.org/officeDocument/2006/relationships/slideLayout" Target="../slideLayouts/slideLayout1157.xml"/><Relationship Id="rId32" Type="http://schemas.openxmlformats.org/officeDocument/2006/relationships/slideLayout" Target="../slideLayouts/slideLayout1165.xml"/><Relationship Id="rId37" Type="http://schemas.openxmlformats.org/officeDocument/2006/relationships/slideLayout" Target="../slideLayouts/slideLayout1170.xml"/><Relationship Id="rId40" Type="http://schemas.openxmlformats.org/officeDocument/2006/relationships/slideLayout" Target="../slideLayouts/slideLayout1173.xml"/><Relationship Id="rId45" Type="http://schemas.openxmlformats.org/officeDocument/2006/relationships/slideLayout" Target="../slideLayouts/slideLayout1178.xml"/><Relationship Id="rId53" Type="http://schemas.openxmlformats.org/officeDocument/2006/relationships/slideLayout" Target="../slideLayouts/slideLayout1186.xml"/><Relationship Id="rId58" Type="http://schemas.openxmlformats.org/officeDocument/2006/relationships/slideLayout" Target="../slideLayouts/slideLayout1191.xml"/><Relationship Id="rId5" Type="http://schemas.openxmlformats.org/officeDocument/2006/relationships/slideLayout" Target="../slideLayouts/slideLayout1138.xml"/><Relationship Id="rId61" Type="http://schemas.openxmlformats.org/officeDocument/2006/relationships/theme" Target="../theme/theme25.xml"/><Relationship Id="rId19" Type="http://schemas.openxmlformats.org/officeDocument/2006/relationships/slideLayout" Target="../slideLayouts/slideLayout1152.xml"/><Relationship Id="rId14" Type="http://schemas.openxmlformats.org/officeDocument/2006/relationships/slideLayout" Target="../slideLayouts/slideLayout1147.xml"/><Relationship Id="rId22" Type="http://schemas.openxmlformats.org/officeDocument/2006/relationships/slideLayout" Target="../slideLayouts/slideLayout1155.xml"/><Relationship Id="rId27" Type="http://schemas.openxmlformats.org/officeDocument/2006/relationships/slideLayout" Target="../slideLayouts/slideLayout1160.xml"/><Relationship Id="rId30" Type="http://schemas.openxmlformats.org/officeDocument/2006/relationships/slideLayout" Target="../slideLayouts/slideLayout1163.xml"/><Relationship Id="rId35" Type="http://schemas.openxmlformats.org/officeDocument/2006/relationships/slideLayout" Target="../slideLayouts/slideLayout1168.xml"/><Relationship Id="rId43" Type="http://schemas.openxmlformats.org/officeDocument/2006/relationships/slideLayout" Target="../slideLayouts/slideLayout1176.xml"/><Relationship Id="rId48" Type="http://schemas.openxmlformats.org/officeDocument/2006/relationships/slideLayout" Target="../slideLayouts/slideLayout1181.xml"/><Relationship Id="rId56" Type="http://schemas.openxmlformats.org/officeDocument/2006/relationships/slideLayout" Target="../slideLayouts/slideLayout1189.xml"/><Relationship Id="rId64" Type="http://schemas.openxmlformats.org/officeDocument/2006/relationships/image" Target="../media/image26.emf"/><Relationship Id="rId8" Type="http://schemas.openxmlformats.org/officeDocument/2006/relationships/slideLayout" Target="../slideLayouts/slideLayout1141.xml"/><Relationship Id="rId51" Type="http://schemas.openxmlformats.org/officeDocument/2006/relationships/slideLayout" Target="../slideLayouts/slideLayout1184.xml"/><Relationship Id="rId3" Type="http://schemas.openxmlformats.org/officeDocument/2006/relationships/slideLayout" Target="../slideLayouts/slideLayout1136.xml"/><Relationship Id="rId12" Type="http://schemas.openxmlformats.org/officeDocument/2006/relationships/slideLayout" Target="../slideLayouts/slideLayout1145.xml"/><Relationship Id="rId17" Type="http://schemas.openxmlformats.org/officeDocument/2006/relationships/slideLayout" Target="../slideLayouts/slideLayout1150.xml"/><Relationship Id="rId25" Type="http://schemas.openxmlformats.org/officeDocument/2006/relationships/slideLayout" Target="../slideLayouts/slideLayout1158.xml"/><Relationship Id="rId33" Type="http://schemas.openxmlformats.org/officeDocument/2006/relationships/slideLayout" Target="../slideLayouts/slideLayout1166.xml"/><Relationship Id="rId38" Type="http://schemas.openxmlformats.org/officeDocument/2006/relationships/slideLayout" Target="../slideLayouts/slideLayout1171.xml"/><Relationship Id="rId46" Type="http://schemas.openxmlformats.org/officeDocument/2006/relationships/slideLayout" Target="../slideLayouts/slideLayout1179.xml"/><Relationship Id="rId59" Type="http://schemas.openxmlformats.org/officeDocument/2006/relationships/slideLayout" Target="../slideLayouts/slideLayout1192.xml"/><Relationship Id="rId20" Type="http://schemas.openxmlformats.org/officeDocument/2006/relationships/slideLayout" Target="../slideLayouts/slideLayout1153.xml"/><Relationship Id="rId41" Type="http://schemas.openxmlformats.org/officeDocument/2006/relationships/slideLayout" Target="../slideLayouts/slideLayout1174.xml"/><Relationship Id="rId54" Type="http://schemas.openxmlformats.org/officeDocument/2006/relationships/slideLayout" Target="../slideLayouts/slideLayout1187.xml"/><Relationship Id="rId62" Type="http://schemas.openxmlformats.org/officeDocument/2006/relationships/tags" Target="../tags/tag354.xml"/><Relationship Id="rId1" Type="http://schemas.openxmlformats.org/officeDocument/2006/relationships/slideLayout" Target="../slideLayouts/slideLayout1134.xml"/><Relationship Id="rId6" Type="http://schemas.openxmlformats.org/officeDocument/2006/relationships/slideLayout" Target="../slideLayouts/slideLayout1139.xml"/><Relationship Id="rId15" Type="http://schemas.openxmlformats.org/officeDocument/2006/relationships/slideLayout" Target="../slideLayouts/slideLayout1148.xml"/><Relationship Id="rId23" Type="http://schemas.openxmlformats.org/officeDocument/2006/relationships/slideLayout" Target="../slideLayouts/slideLayout1156.xml"/><Relationship Id="rId28" Type="http://schemas.openxmlformats.org/officeDocument/2006/relationships/slideLayout" Target="../slideLayouts/slideLayout1161.xml"/><Relationship Id="rId36" Type="http://schemas.openxmlformats.org/officeDocument/2006/relationships/slideLayout" Target="../slideLayouts/slideLayout1169.xml"/><Relationship Id="rId49" Type="http://schemas.openxmlformats.org/officeDocument/2006/relationships/slideLayout" Target="../slideLayouts/slideLayout1182.xml"/><Relationship Id="rId57" Type="http://schemas.openxmlformats.org/officeDocument/2006/relationships/slideLayout" Target="../slideLayouts/slideLayout1190.xml"/><Relationship Id="rId10" Type="http://schemas.openxmlformats.org/officeDocument/2006/relationships/slideLayout" Target="../slideLayouts/slideLayout1143.xml"/><Relationship Id="rId31" Type="http://schemas.openxmlformats.org/officeDocument/2006/relationships/slideLayout" Target="../slideLayouts/slideLayout1164.xml"/><Relationship Id="rId44" Type="http://schemas.openxmlformats.org/officeDocument/2006/relationships/slideLayout" Target="../slideLayouts/slideLayout1177.xml"/><Relationship Id="rId52" Type="http://schemas.openxmlformats.org/officeDocument/2006/relationships/slideLayout" Target="../slideLayouts/slideLayout1185.xml"/><Relationship Id="rId60" Type="http://schemas.openxmlformats.org/officeDocument/2006/relationships/slideLayout" Target="../slideLayouts/slideLayout1193.xml"/><Relationship Id="rId4" Type="http://schemas.openxmlformats.org/officeDocument/2006/relationships/slideLayout" Target="../slideLayouts/slideLayout1137.xml"/><Relationship Id="rId9" Type="http://schemas.openxmlformats.org/officeDocument/2006/relationships/slideLayout" Target="../slideLayouts/slideLayout1142.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1206.xml"/><Relationship Id="rId18" Type="http://schemas.openxmlformats.org/officeDocument/2006/relationships/slideLayout" Target="../slideLayouts/slideLayout1211.xml"/><Relationship Id="rId26" Type="http://schemas.openxmlformats.org/officeDocument/2006/relationships/slideLayout" Target="../slideLayouts/slideLayout1219.xml"/><Relationship Id="rId39" Type="http://schemas.openxmlformats.org/officeDocument/2006/relationships/slideLayout" Target="../slideLayouts/slideLayout1232.xml"/><Relationship Id="rId21" Type="http://schemas.openxmlformats.org/officeDocument/2006/relationships/slideLayout" Target="../slideLayouts/slideLayout1214.xml"/><Relationship Id="rId34" Type="http://schemas.openxmlformats.org/officeDocument/2006/relationships/slideLayout" Target="../slideLayouts/slideLayout1227.xml"/><Relationship Id="rId42" Type="http://schemas.openxmlformats.org/officeDocument/2006/relationships/slideLayout" Target="../slideLayouts/slideLayout1235.xml"/><Relationship Id="rId47" Type="http://schemas.openxmlformats.org/officeDocument/2006/relationships/theme" Target="../theme/theme26.xml"/><Relationship Id="rId7" Type="http://schemas.openxmlformats.org/officeDocument/2006/relationships/slideLayout" Target="../slideLayouts/slideLayout1200.xml"/><Relationship Id="rId2" Type="http://schemas.openxmlformats.org/officeDocument/2006/relationships/slideLayout" Target="../slideLayouts/slideLayout1195.xml"/><Relationship Id="rId16" Type="http://schemas.openxmlformats.org/officeDocument/2006/relationships/slideLayout" Target="../slideLayouts/slideLayout1209.xml"/><Relationship Id="rId29" Type="http://schemas.openxmlformats.org/officeDocument/2006/relationships/slideLayout" Target="../slideLayouts/slideLayout1222.xml"/><Relationship Id="rId1" Type="http://schemas.openxmlformats.org/officeDocument/2006/relationships/slideLayout" Target="../slideLayouts/slideLayout1194.xml"/><Relationship Id="rId6" Type="http://schemas.openxmlformats.org/officeDocument/2006/relationships/slideLayout" Target="../slideLayouts/slideLayout1199.xml"/><Relationship Id="rId11" Type="http://schemas.openxmlformats.org/officeDocument/2006/relationships/slideLayout" Target="../slideLayouts/slideLayout1204.xml"/><Relationship Id="rId24" Type="http://schemas.openxmlformats.org/officeDocument/2006/relationships/slideLayout" Target="../slideLayouts/slideLayout1217.xml"/><Relationship Id="rId32" Type="http://schemas.openxmlformats.org/officeDocument/2006/relationships/slideLayout" Target="../slideLayouts/slideLayout1225.xml"/><Relationship Id="rId37" Type="http://schemas.openxmlformats.org/officeDocument/2006/relationships/slideLayout" Target="../slideLayouts/slideLayout1230.xml"/><Relationship Id="rId40" Type="http://schemas.openxmlformats.org/officeDocument/2006/relationships/slideLayout" Target="../slideLayouts/slideLayout1233.xml"/><Relationship Id="rId45" Type="http://schemas.openxmlformats.org/officeDocument/2006/relationships/slideLayout" Target="../slideLayouts/slideLayout1238.xml"/><Relationship Id="rId5" Type="http://schemas.openxmlformats.org/officeDocument/2006/relationships/slideLayout" Target="../slideLayouts/slideLayout1198.xml"/><Relationship Id="rId15" Type="http://schemas.openxmlformats.org/officeDocument/2006/relationships/slideLayout" Target="../slideLayouts/slideLayout1208.xml"/><Relationship Id="rId23" Type="http://schemas.openxmlformats.org/officeDocument/2006/relationships/slideLayout" Target="../slideLayouts/slideLayout1216.xml"/><Relationship Id="rId28" Type="http://schemas.openxmlformats.org/officeDocument/2006/relationships/slideLayout" Target="../slideLayouts/slideLayout1221.xml"/><Relationship Id="rId36" Type="http://schemas.openxmlformats.org/officeDocument/2006/relationships/slideLayout" Target="../slideLayouts/slideLayout1229.xml"/><Relationship Id="rId10" Type="http://schemas.openxmlformats.org/officeDocument/2006/relationships/slideLayout" Target="../slideLayouts/slideLayout1203.xml"/><Relationship Id="rId19" Type="http://schemas.openxmlformats.org/officeDocument/2006/relationships/slideLayout" Target="../slideLayouts/slideLayout1212.xml"/><Relationship Id="rId31" Type="http://schemas.openxmlformats.org/officeDocument/2006/relationships/slideLayout" Target="../slideLayouts/slideLayout1224.xml"/><Relationship Id="rId44" Type="http://schemas.openxmlformats.org/officeDocument/2006/relationships/slideLayout" Target="../slideLayouts/slideLayout1237.xml"/><Relationship Id="rId4" Type="http://schemas.openxmlformats.org/officeDocument/2006/relationships/slideLayout" Target="../slideLayouts/slideLayout1197.xml"/><Relationship Id="rId9" Type="http://schemas.openxmlformats.org/officeDocument/2006/relationships/slideLayout" Target="../slideLayouts/slideLayout1202.xml"/><Relationship Id="rId14" Type="http://schemas.openxmlformats.org/officeDocument/2006/relationships/slideLayout" Target="../slideLayouts/slideLayout1207.xml"/><Relationship Id="rId22" Type="http://schemas.openxmlformats.org/officeDocument/2006/relationships/slideLayout" Target="../slideLayouts/slideLayout1215.xml"/><Relationship Id="rId27" Type="http://schemas.openxmlformats.org/officeDocument/2006/relationships/slideLayout" Target="../slideLayouts/slideLayout1220.xml"/><Relationship Id="rId30" Type="http://schemas.openxmlformats.org/officeDocument/2006/relationships/slideLayout" Target="../slideLayouts/slideLayout1223.xml"/><Relationship Id="rId35" Type="http://schemas.openxmlformats.org/officeDocument/2006/relationships/slideLayout" Target="../slideLayouts/slideLayout1228.xml"/><Relationship Id="rId43" Type="http://schemas.openxmlformats.org/officeDocument/2006/relationships/slideLayout" Target="../slideLayouts/slideLayout1236.xml"/><Relationship Id="rId8" Type="http://schemas.openxmlformats.org/officeDocument/2006/relationships/slideLayout" Target="../slideLayouts/slideLayout1201.xml"/><Relationship Id="rId3" Type="http://schemas.openxmlformats.org/officeDocument/2006/relationships/slideLayout" Target="../slideLayouts/slideLayout1196.xml"/><Relationship Id="rId12" Type="http://schemas.openxmlformats.org/officeDocument/2006/relationships/slideLayout" Target="../slideLayouts/slideLayout1205.xml"/><Relationship Id="rId17" Type="http://schemas.openxmlformats.org/officeDocument/2006/relationships/slideLayout" Target="../slideLayouts/slideLayout1210.xml"/><Relationship Id="rId25" Type="http://schemas.openxmlformats.org/officeDocument/2006/relationships/slideLayout" Target="../slideLayouts/slideLayout1218.xml"/><Relationship Id="rId33" Type="http://schemas.openxmlformats.org/officeDocument/2006/relationships/slideLayout" Target="../slideLayouts/slideLayout1226.xml"/><Relationship Id="rId38" Type="http://schemas.openxmlformats.org/officeDocument/2006/relationships/slideLayout" Target="../slideLayouts/slideLayout1231.xml"/><Relationship Id="rId46" Type="http://schemas.openxmlformats.org/officeDocument/2006/relationships/slideLayout" Target="../slideLayouts/slideLayout1239.xml"/><Relationship Id="rId20" Type="http://schemas.openxmlformats.org/officeDocument/2006/relationships/slideLayout" Target="../slideLayouts/slideLayout1213.xml"/><Relationship Id="rId41" Type="http://schemas.openxmlformats.org/officeDocument/2006/relationships/slideLayout" Target="../slideLayouts/slideLayout1234.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1252.xml"/><Relationship Id="rId18" Type="http://schemas.openxmlformats.org/officeDocument/2006/relationships/slideLayout" Target="../slideLayouts/slideLayout1257.xml"/><Relationship Id="rId26" Type="http://schemas.openxmlformats.org/officeDocument/2006/relationships/slideLayout" Target="../slideLayouts/slideLayout1265.xml"/><Relationship Id="rId39" Type="http://schemas.openxmlformats.org/officeDocument/2006/relationships/slideLayout" Target="../slideLayouts/slideLayout1278.xml"/><Relationship Id="rId21" Type="http://schemas.openxmlformats.org/officeDocument/2006/relationships/slideLayout" Target="../slideLayouts/slideLayout1260.xml"/><Relationship Id="rId34" Type="http://schemas.openxmlformats.org/officeDocument/2006/relationships/slideLayout" Target="../slideLayouts/slideLayout1273.xml"/><Relationship Id="rId42" Type="http://schemas.openxmlformats.org/officeDocument/2006/relationships/slideLayout" Target="../slideLayouts/slideLayout1281.xml"/><Relationship Id="rId7" Type="http://schemas.openxmlformats.org/officeDocument/2006/relationships/slideLayout" Target="../slideLayouts/slideLayout1246.xml"/><Relationship Id="rId2" Type="http://schemas.openxmlformats.org/officeDocument/2006/relationships/slideLayout" Target="../slideLayouts/slideLayout1241.xml"/><Relationship Id="rId16" Type="http://schemas.openxmlformats.org/officeDocument/2006/relationships/slideLayout" Target="../slideLayouts/slideLayout1255.xml"/><Relationship Id="rId20" Type="http://schemas.openxmlformats.org/officeDocument/2006/relationships/slideLayout" Target="../slideLayouts/slideLayout1259.xml"/><Relationship Id="rId29" Type="http://schemas.openxmlformats.org/officeDocument/2006/relationships/slideLayout" Target="../slideLayouts/slideLayout1268.xml"/><Relationship Id="rId41" Type="http://schemas.openxmlformats.org/officeDocument/2006/relationships/slideLayout" Target="../slideLayouts/slideLayout1280.xml"/><Relationship Id="rId1" Type="http://schemas.openxmlformats.org/officeDocument/2006/relationships/slideLayout" Target="../slideLayouts/slideLayout1240.xml"/><Relationship Id="rId6" Type="http://schemas.openxmlformats.org/officeDocument/2006/relationships/slideLayout" Target="../slideLayouts/slideLayout1245.xml"/><Relationship Id="rId11" Type="http://schemas.openxmlformats.org/officeDocument/2006/relationships/slideLayout" Target="../slideLayouts/slideLayout1250.xml"/><Relationship Id="rId24" Type="http://schemas.openxmlformats.org/officeDocument/2006/relationships/slideLayout" Target="../slideLayouts/slideLayout1263.xml"/><Relationship Id="rId32" Type="http://schemas.openxmlformats.org/officeDocument/2006/relationships/slideLayout" Target="../slideLayouts/slideLayout1271.xml"/><Relationship Id="rId37" Type="http://schemas.openxmlformats.org/officeDocument/2006/relationships/slideLayout" Target="../slideLayouts/slideLayout1276.xml"/><Relationship Id="rId40" Type="http://schemas.openxmlformats.org/officeDocument/2006/relationships/slideLayout" Target="../slideLayouts/slideLayout1279.xml"/><Relationship Id="rId5" Type="http://schemas.openxmlformats.org/officeDocument/2006/relationships/slideLayout" Target="../slideLayouts/slideLayout1244.xml"/><Relationship Id="rId15" Type="http://schemas.openxmlformats.org/officeDocument/2006/relationships/slideLayout" Target="../slideLayouts/slideLayout1254.xml"/><Relationship Id="rId23" Type="http://schemas.openxmlformats.org/officeDocument/2006/relationships/slideLayout" Target="../slideLayouts/slideLayout1262.xml"/><Relationship Id="rId28" Type="http://schemas.openxmlformats.org/officeDocument/2006/relationships/slideLayout" Target="../slideLayouts/slideLayout1267.xml"/><Relationship Id="rId36" Type="http://schemas.openxmlformats.org/officeDocument/2006/relationships/slideLayout" Target="../slideLayouts/slideLayout1275.xml"/><Relationship Id="rId10" Type="http://schemas.openxmlformats.org/officeDocument/2006/relationships/slideLayout" Target="../slideLayouts/slideLayout1249.xml"/><Relationship Id="rId19" Type="http://schemas.openxmlformats.org/officeDocument/2006/relationships/slideLayout" Target="../slideLayouts/slideLayout1258.xml"/><Relationship Id="rId31" Type="http://schemas.openxmlformats.org/officeDocument/2006/relationships/slideLayout" Target="../slideLayouts/slideLayout1270.xml"/><Relationship Id="rId44" Type="http://schemas.openxmlformats.org/officeDocument/2006/relationships/theme" Target="../theme/theme27.xml"/><Relationship Id="rId4" Type="http://schemas.openxmlformats.org/officeDocument/2006/relationships/slideLayout" Target="../slideLayouts/slideLayout1243.xml"/><Relationship Id="rId9" Type="http://schemas.openxmlformats.org/officeDocument/2006/relationships/slideLayout" Target="../slideLayouts/slideLayout1248.xml"/><Relationship Id="rId14" Type="http://schemas.openxmlformats.org/officeDocument/2006/relationships/slideLayout" Target="../slideLayouts/slideLayout1253.xml"/><Relationship Id="rId22" Type="http://schemas.openxmlformats.org/officeDocument/2006/relationships/slideLayout" Target="../slideLayouts/slideLayout1261.xml"/><Relationship Id="rId27" Type="http://schemas.openxmlformats.org/officeDocument/2006/relationships/slideLayout" Target="../slideLayouts/slideLayout1266.xml"/><Relationship Id="rId30" Type="http://schemas.openxmlformats.org/officeDocument/2006/relationships/slideLayout" Target="../slideLayouts/slideLayout1269.xml"/><Relationship Id="rId35" Type="http://schemas.openxmlformats.org/officeDocument/2006/relationships/slideLayout" Target="../slideLayouts/slideLayout1274.xml"/><Relationship Id="rId43" Type="http://schemas.openxmlformats.org/officeDocument/2006/relationships/slideLayout" Target="../slideLayouts/slideLayout1282.xml"/><Relationship Id="rId8" Type="http://schemas.openxmlformats.org/officeDocument/2006/relationships/slideLayout" Target="../slideLayouts/slideLayout1247.xml"/><Relationship Id="rId3" Type="http://schemas.openxmlformats.org/officeDocument/2006/relationships/slideLayout" Target="../slideLayouts/slideLayout1242.xml"/><Relationship Id="rId12" Type="http://schemas.openxmlformats.org/officeDocument/2006/relationships/slideLayout" Target="../slideLayouts/slideLayout1251.xml"/><Relationship Id="rId17" Type="http://schemas.openxmlformats.org/officeDocument/2006/relationships/slideLayout" Target="../slideLayouts/slideLayout1256.xml"/><Relationship Id="rId25" Type="http://schemas.openxmlformats.org/officeDocument/2006/relationships/slideLayout" Target="../slideLayouts/slideLayout1264.xml"/><Relationship Id="rId33" Type="http://schemas.openxmlformats.org/officeDocument/2006/relationships/slideLayout" Target="../slideLayouts/slideLayout1272.xml"/><Relationship Id="rId38" Type="http://schemas.openxmlformats.org/officeDocument/2006/relationships/slideLayout" Target="../slideLayouts/slideLayout1277.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1295.xml"/><Relationship Id="rId18" Type="http://schemas.openxmlformats.org/officeDocument/2006/relationships/slideLayout" Target="../slideLayouts/slideLayout1300.xml"/><Relationship Id="rId26" Type="http://schemas.openxmlformats.org/officeDocument/2006/relationships/slideLayout" Target="../slideLayouts/slideLayout1308.xml"/><Relationship Id="rId39" Type="http://schemas.openxmlformats.org/officeDocument/2006/relationships/slideLayout" Target="../slideLayouts/slideLayout1321.xml"/><Relationship Id="rId21" Type="http://schemas.openxmlformats.org/officeDocument/2006/relationships/slideLayout" Target="../slideLayouts/slideLayout1303.xml"/><Relationship Id="rId34" Type="http://schemas.openxmlformats.org/officeDocument/2006/relationships/slideLayout" Target="../slideLayouts/slideLayout1316.xml"/><Relationship Id="rId42" Type="http://schemas.openxmlformats.org/officeDocument/2006/relationships/slideLayout" Target="../slideLayouts/slideLayout1324.xml"/><Relationship Id="rId47" Type="http://schemas.openxmlformats.org/officeDocument/2006/relationships/slideLayout" Target="../slideLayouts/slideLayout1329.xml"/><Relationship Id="rId7" Type="http://schemas.openxmlformats.org/officeDocument/2006/relationships/slideLayout" Target="../slideLayouts/slideLayout1289.xml"/><Relationship Id="rId2" Type="http://schemas.openxmlformats.org/officeDocument/2006/relationships/slideLayout" Target="../slideLayouts/slideLayout1284.xml"/><Relationship Id="rId16" Type="http://schemas.openxmlformats.org/officeDocument/2006/relationships/slideLayout" Target="../slideLayouts/slideLayout1298.xml"/><Relationship Id="rId29" Type="http://schemas.openxmlformats.org/officeDocument/2006/relationships/slideLayout" Target="../slideLayouts/slideLayout1311.xml"/><Relationship Id="rId11" Type="http://schemas.openxmlformats.org/officeDocument/2006/relationships/slideLayout" Target="../slideLayouts/slideLayout1293.xml"/><Relationship Id="rId24" Type="http://schemas.openxmlformats.org/officeDocument/2006/relationships/slideLayout" Target="../slideLayouts/slideLayout1306.xml"/><Relationship Id="rId32" Type="http://schemas.openxmlformats.org/officeDocument/2006/relationships/slideLayout" Target="../slideLayouts/slideLayout1314.xml"/><Relationship Id="rId37" Type="http://schemas.openxmlformats.org/officeDocument/2006/relationships/slideLayout" Target="../slideLayouts/slideLayout1319.xml"/><Relationship Id="rId40" Type="http://schemas.openxmlformats.org/officeDocument/2006/relationships/slideLayout" Target="../slideLayouts/slideLayout1322.xml"/><Relationship Id="rId45" Type="http://schemas.openxmlformats.org/officeDocument/2006/relationships/slideLayout" Target="../slideLayouts/slideLayout1327.xml"/><Relationship Id="rId5" Type="http://schemas.openxmlformats.org/officeDocument/2006/relationships/slideLayout" Target="../slideLayouts/slideLayout1287.xml"/><Relationship Id="rId15" Type="http://schemas.openxmlformats.org/officeDocument/2006/relationships/slideLayout" Target="../slideLayouts/slideLayout1297.xml"/><Relationship Id="rId23" Type="http://schemas.openxmlformats.org/officeDocument/2006/relationships/slideLayout" Target="../slideLayouts/slideLayout1305.xml"/><Relationship Id="rId28" Type="http://schemas.openxmlformats.org/officeDocument/2006/relationships/slideLayout" Target="../slideLayouts/slideLayout1310.xml"/><Relationship Id="rId36" Type="http://schemas.openxmlformats.org/officeDocument/2006/relationships/slideLayout" Target="../slideLayouts/slideLayout1318.xml"/><Relationship Id="rId49" Type="http://schemas.openxmlformats.org/officeDocument/2006/relationships/theme" Target="../theme/theme28.xml"/><Relationship Id="rId10" Type="http://schemas.openxmlformats.org/officeDocument/2006/relationships/slideLayout" Target="../slideLayouts/slideLayout1292.xml"/><Relationship Id="rId19" Type="http://schemas.openxmlformats.org/officeDocument/2006/relationships/slideLayout" Target="../slideLayouts/slideLayout1301.xml"/><Relationship Id="rId31" Type="http://schemas.openxmlformats.org/officeDocument/2006/relationships/slideLayout" Target="../slideLayouts/slideLayout1313.xml"/><Relationship Id="rId44" Type="http://schemas.openxmlformats.org/officeDocument/2006/relationships/slideLayout" Target="../slideLayouts/slideLayout1326.xml"/><Relationship Id="rId4" Type="http://schemas.openxmlformats.org/officeDocument/2006/relationships/slideLayout" Target="../slideLayouts/slideLayout1286.xml"/><Relationship Id="rId9" Type="http://schemas.openxmlformats.org/officeDocument/2006/relationships/slideLayout" Target="../slideLayouts/slideLayout1291.xml"/><Relationship Id="rId14" Type="http://schemas.openxmlformats.org/officeDocument/2006/relationships/slideLayout" Target="../slideLayouts/slideLayout1296.xml"/><Relationship Id="rId22" Type="http://schemas.openxmlformats.org/officeDocument/2006/relationships/slideLayout" Target="../slideLayouts/slideLayout1304.xml"/><Relationship Id="rId27" Type="http://schemas.openxmlformats.org/officeDocument/2006/relationships/slideLayout" Target="../slideLayouts/slideLayout1309.xml"/><Relationship Id="rId30" Type="http://schemas.openxmlformats.org/officeDocument/2006/relationships/slideLayout" Target="../slideLayouts/slideLayout1312.xml"/><Relationship Id="rId35" Type="http://schemas.openxmlformats.org/officeDocument/2006/relationships/slideLayout" Target="../slideLayouts/slideLayout1317.xml"/><Relationship Id="rId43" Type="http://schemas.openxmlformats.org/officeDocument/2006/relationships/slideLayout" Target="../slideLayouts/slideLayout1325.xml"/><Relationship Id="rId48" Type="http://schemas.openxmlformats.org/officeDocument/2006/relationships/slideLayout" Target="../slideLayouts/slideLayout1330.xml"/><Relationship Id="rId8" Type="http://schemas.openxmlformats.org/officeDocument/2006/relationships/slideLayout" Target="../slideLayouts/slideLayout1290.xml"/><Relationship Id="rId3" Type="http://schemas.openxmlformats.org/officeDocument/2006/relationships/slideLayout" Target="../slideLayouts/slideLayout1285.xml"/><Relationship Id="rId12" Type="http://schemas.openxmlformats.org/officeDocument/2006/relationships/slideLayout" Target="../slideLayouts/slideLayout1294.xml"/><Relationship Id="rId17" Type="http://schemas.openxmlformats.org/officeDocument/2006/relationships/slideLayout" Target="../slideLayouts/slideLayout1299.xml"/><Relationship Id="rId25" Type="http://schemas.openxmlformats.org/officeDocument/2006/relationships/slideLayout" Target="../slideLayouts/slideLayout1307.xml"/><Relationship Id="rId33" Type="http://schemas.openxmlformats.org/officeDocument/2006/relationships/slideLayout" Target="../slideLayouts/slideLayout1315.xml"/><Relationship Id="rId38" Type="http://schemas.openxmlformats.org/officeDocument/2006/relationships/slideLayout" Target="../slideLayouts/slideLayout1320.xml"/><Relationship Id="rId46" Type="http://schemas.openxmlformats.org/officeDocument/2006/relationships/slideLayout" Target="../slideLayouts/slideLayout1328.xml"/><Relationship Id="rId20" Type="http://schemas.openxmlformats.org/officeDocument/2006/relationships/slideLayout" Target="../slideLayouts/slideLayout1302.xml"/><Relationship Id="rId41" Type="http://schemas.openxmlformats.org/officeDocument/2006/relationships/slideLayout" Target="../slideLayouts/slideLayout1323.xml"/><Relationship Id="rId1" Type="http://schemas.openxmlformats.org/officeDocument/2006/relationships/slideLayout" Target="../slideLayouts/slideLayout1283.xml"/><Relationship Id="rId6" Type="http://schemas.openxmlformats.org/officeDocument/2006/relationships/slideLayout" Target="../slideLayouts/slideLayout1288.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1343.xml"/><Relationship Id="rId18" Type="http://schemas.openxmlformats.org/officeDocument/2006/relationships/slideLayout" Target="../slideLayouts/slideLayout1348.xml"/><Relationship Id="rId26" Type="http://schemas.openxmlformats.org/officeDocument/2006/relationships/slideLayout" Target="../slideLayouts/slideLayout1356.xml"/><Relationship Id="rId39" Type="http://schemas.openxmlformats.org/officeDocument/2006/relationships/slideLayout" Target="../slideLayouts/slideLayout1369.xml"/><Relationship Id="rId21" Type="http://schemas.openxmlformats.org/officeDocument/2006/relationships/slideLayout" Target="../slideLayouts/slideLayout1351.xml"/><Relationship Id="rId34" Type="http://schemas.openxmlformats.org/officeDocument/2006/relationships/slideLayout" Target="../slideLayouts/slideLayout1364.xml"/><Relationship Id="rId42" Type="http://schemas.openxmlformats.org/officeDocument/2006/relationships/slideLayout" Target="../slideLayouts/slideLayout1372.xml"/><Relationship Id="rId47" Type="http://schemas.openxmlformats.org/officeDocument/2006/relationships/slideLayout" Target="../slideLayouts/slideLayout1377.xml"/><Relationship Id="rId7" Type="http://schemas.openxmlformats.org/officeDocument/2006/relationships/slideLayout" Target="../slideLayouts/slideLayout1337.xml"/><Relationship Id="rId2" Type="http://schemas.openxmlformats.org/officeDocument/2006/relationships/slideLayout" Target="../slideLayouts/slideLayout1332.xml"/><Relationship Id="rId16" Type="http://schemas.openxmlformats.org/officeDocument/2006/relationships/slideLayout" Target="../slideLayouts/slideLayout1346.xml"/><Relationship Id="rId29" Type="http://schemas.openxmlformats.org/officeDocument/2006/relationships/slideLayout" Target="../slideLayouts/slideLayout1359.xml"/><Relationship Id="rId11" Type="http://schemas.openxmlformats.org/officeDocument/2006/relationships/slideLayout" Target="../slideLayouts/slideLayout1341.xml"/><Relationship Id="rId24" Type="http://schemas.openxmlformats.org/officeDocument/2006/relationships/slideLayout" Target="../slideLayouts/slideLayout1354.xml"/><Relationship Id="rId32" Type="http://schemas.openxmlformats.org/officeDocument/2006/relationships/slideLayout" Target="../slideLayouts/slideLayout1362.xml"/><Relationship Id="rId37" Type="http://schemas.openxmlformats.org/officeDocument/2006/relationships/slideLayout" Target="../slideLayouts/slideLayout1367.xml"/><Relationship Id="rId40" Type="http://schemas.openxmlformats.org/officeDocument/2006/relationships/slideLayout" Target="../slideLayouts/slideLayout1370.xml"/><Relationship Id="rId45" Type="http://schemas.openxmlformats.org/officeDocument/2006/relationships/slideLayout" Target="../slideLayouts/slideLayout1375.xml"/><Relationship Id="rId5" Type="http://schemas.openxmlformats.org/officeDocument/2006/relationships/slideLayout" Target="../slideLayouts/slideLayout1335.xml"/><Relationship Id="rId15" Type="http://schemas.openxmlformats.org/officeDocument/2006/relationships/slideLayout" Target="../slideLayouts/slideLayout1345.xml"/><Relationship Id="rId23" Type="http://schemas.openxmlformats.org/officeDocument/2006/relationships/slideLayout" Target="../slideLayouts/slideLayout1353.xml"/><Relationship Id="rId28" Type="http://schemas.openxmlformats.org/officeDocument/2006/relationships/slideLayout" Target="../slideLayouts/slideLayout1358.xml"/><Relationship Id="rId36" Type="http://schemas.openxmlformats.org/officeDocument/2006/relationships/slideLayout" Target="../slideLayouts/slideLayout1366.xml"/><Relationship Id="rId49" Type="http://schemas.openxmlformats.org/officeDocument/2006/relationships/theme" Target="../theme/theme29.xml"/><Relationship Id="rId10" Type="http://schemas.openxmlformats.org/officeDocument/2006/relationships/slideLayout" Target="../slideLayouts/slideLayout1340.xml"/><Relationship Id="rId19" Type="http://schemas.openxmlformats.org/officeDocument/2006/relationships/slideLayout" Target="../slideLayouts/slideLayout1349.xml"/><Relationship Id="rId31" Type="http://schemas.openxmlformats.org/officeDocument/2006/relationships/slideLayout" Target="../slideLayouts/slideLayout1361.xml"/><Relationship Id="rId44" Type="http://schemas.openxmlformats.org/officeDocument/2006/relationships/slideLayout" Target="../slideLayouts/slideLayout1374.xml"/><Relationship Id="rId4" Type="http://schemas.openxmlformats.org/officeDocument/2006/relationships/slideLayout" Target="../slideLayouts/slideLayout1334.xml"/><Relationship Id="rId9" Type="http://schemas.openxmlformats.org/officeDocument/2006/relationships/slideLayout" Target="../slideLayouts/slideLayout1339.xml"/><Relationship Id="rId14" Type="http://schemas.openxmlformats.org/officeDocument/2006/relationships/slideLayout" Target="../slideLayouts/slideLayout1344.xml"/><Relationship Id="rId22" Type="http://schemas.openxmlformats.org/officeDocument/2006/relationships/slideLayout" Target="../slideLayouts/slideLayout1352.xml"/><Relationship Id="rId27" Type="http://schemas.openxmlformats.org/officeDocument/2006/relationships/slideLayout" Target="../slideLayouts/slideLayout1357.xml"/><Relationship Id="rId30" Type="http://schemas.openxmlformats.org/officeDocument/2006/relationships/slideLayout" Target="../slideLayouts/slideLayout1360.xml"/><Relationship Id="rId35" Type="http://schemas.openxmlformats.org/officeDocument/2006/relationships/slideLayout" Target="../slideLayouts/slideLayout1365.xml"/><Relationship Id="rId43" Type="http://schemas.openxmlformats.org/officeDocument/2006/relationships/slideLayout" Target="../slideLayouts/slideLayout1373.xml"/><Relationship Id="rId48" Type="http://schemas.openxmlformats.org/officeDocument/2006/relationships/slideLayout" Target="../slideLayouts/slideLayout1378.xml"/><Relationship Id="rId8" Type="http://schemas.openxmlformats.org/officeDocument/2006/relationships/slideLayout" Target="../slideLayouts/slideLayout1338.xml"/><Relationship Id="rId3" Type="http://schemas.openxmlformats.org/officeDocument/2006/relationships/slideLayout" Target="../slideLayouts/slideLayout1333.xml"/><Relationship Id="rId12" Type="http://schemas.openxmlformats.org/officeDocument/2006/relationships/slideLayout" Target="../slideLayouts/slideLayout1342.xml"/><Relationship Id="rId17" Type="http://schemas.openxmlformats.org/officeDocument/2006/relationships/slideLayout" Target="../slideLayouts/slideLayout1347.xml"/><Relationship Id="rId25" Type="http://schemas.openxmlformats.org/officeDocument/2006/relationships/slideLayout" Target="../slideLayouts/slideLayout1355.xml"/><Relationship Id="rId33" Type="http://schemas.openxmlformats.org/officeDocument/2006/relationships/slideLayout" Target="../slideLayouts/slideLayout1363.xml"/><Relationship Id="rId38" Type="http://schemas.openxmlformats.org/officeDocument/2006/relationships/slideLayout" Target="../slideLayouts/slideLayout1368.xml"/><Relationship Id="rId46" Type="http://schemas.openxmlformats.org/officeDocument/2006/relationships/slideLayout" Target="../slideLayouts/slideLayout1376.xml"/><Relationship Id="rId20" Type="http://schemas.openxmlformats.org/officeDocument/2006/relationships/slideLayout" Target="../slideLayouts/slideLayout1350.xml"/><Relationship Id="rId41" Type="http://schemas.openxmlformats.org/officeDocument/2006/relationships/slideLayout" Target="../slideLayouts/slideLayout1371.xml"/><Relationship Id="rId1" Type="http://schemas.openxmlformats.org/officeDocument/2006/relationships/slideLayout" Target="../slideLayouts/slideLayout1331.xml"/><Relationship Id="rId6" Type="http://schemas.openxmlformats.org/officeDocument/2006/relationships/slideLayout" Target="../slideLayouts/slideLayout13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slideLayout" Target="../slideLayouts/slideLayout109.xml"/><Relationship Id="rId34" Type="http://schemas.openxmlformats.org/officeDocument/2006/relationships/tags" Target="../tags/tag12.xml"/><Relationship Id="rId42" Type="http://schemas.openxmlformats.org/officeDocument/2006/relationships/tags" Target="../tags/tag20.xml"/><Relationship Id="rId47" Type="http://schemas.openxmlformats.org/officeDocument/2006/relationships/tags" Target="../tags/tag25.xml"/><Relationship Id="rId50" Type="http://schemas.openxmlformats.org/officeDocument/2006/relationships/image" Target="../media/image7.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tags" Target="../tags/tag7.xml"/><Relationship Id="rId11" Type="http://schemas.openxmlformats.org/officeDocument/2006/relationships/slideLayout" Target="../slideLayouts/slideLayout99.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tags" Target="../tags/tag2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ags" Target="../tags/tag1.xml"/><Relationship Id="rId28" Type="http://schemas.openxmlformats.org/officeDocument/2006/relationships/tags" Target="../tags/tag6.xml"/><Relationship Id="rId36" Type="http://schemas.openxmlformats.org/officeDocument/2006/relationships/tags" Target="../tags/tag14.xml"/><Relationship Id="rId49" Type="http://schemas.openxmlformats.org/officeDocument/2006/relationships/oleObject" Target="../embeddings/oleObject1.bin"/><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tags" Target="../tags/tag9.xml"/><Relationship Id="rId44" Type="http://schemas.openxmlformats.org/officeDocument/2006/relationships/tags" Target="../tags/tag2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3.x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tags" Target="../tags/tag21.xml"/><Relationship Id="rId48" Type="http://schemas.openxmlformats.org/officeDocument/2006/relationships/tags" Target="../tags/tag26.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46" Type="http://schemas.openxmlformats.org/officeDocument/2006/relationships/tags" Target="../tags/tag24.xml"/><Relationship Id="rId20" Type="http://schemas.openxmlformats.org/officeDocument/2006/relationships/slideLayout" Target="../slideLayouts/slideLayout108.xml"/><Relationship Id="rId41" Type="http://schemas.openxmlformats.org/officeDocument/2006/relationships/tags" Target="../tags/tag1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1391.xml"/><Relationship Id="rId18" Type="http://schemas.openxmlformats.org/officeDocument/2006/relationships/slideLayout" Target="../slideLayouts/slideLayout1396.xml"/><Relationship Id="rId26" Type="http://schemas.openxmlformats.org/officeDocument/2006/relationships/slideLayout" Target="../slideLayouts/slideLayout1404.xml"/><Relationship Id="rId39" Type="http://schemas.openxmlformats.org/officeDocument/2006/relationships/slideLayout" Target="../slideLayouts/slideLayout1417.xml"/><Relationship Id="rId21" Type="http://schemas.openxmlformats.org/officeDocument/2006/relationships/slideLayout" Target="../slideLayouts/slideLayout1399.xml"/><Relationship Id="rId34" Type="http://schemas.openxmlformats.org/officeDocument/2006/relationships/slideLayout" Target="../slideLayouts/slideLayout1412.xml"/><Relationship Id="rId42" Type="http://schemas.openxmlformats.org/officeDocument/2006/relationships/slideLayout" Target="../slideLayouts/slideLayout1420.xml"/><Relationship Id="rId47" Type="http://schemas.openxmlformats.org/officeDocument/2006/relationships/slideLayout" Target="../slideLayouts/slideLayout1425.xml"/><Relationship Id="rId50" Type="http://schemas.openxmlformats.org/officeDocument/2006/relationships/slideLayout" Target="../slideLayouts/slideLayout1428.xml"/><Relationship Id="rId7" Type="http://schemas.openxmlformats.org/officeDocument/2006/relationships/slideLayout" Target="../slideLayouts/slideLayout1385.xml"/><Relationship Id="rId2" Type="http://schemas.openxmlformats.org/officeDocument/2006/relationships/slideLayout" Target="../slideLayouts/slideLayout1380.xml"/><Relationship Id="rId16" Type="http://schemas.openxmlformats.org/officeDocument/2006/relationships/slideLayout" Target="../slideLayouts/slideLayout1394.xml"/><Relationship Id="rId29" Type="http://schemas.openxmlformats.org/officeDocument/2006/relationships/slideLayout" Target="../slideLayouts/slideLayout1407.xml"/><Relationship Id="rId11" Type="http://schemas.openxmlformats.org/officeDocument/2006/relationships/slideLayout" Target="../slideLayouts/slideLayout1389.xml"/><Relationship Id="rId24" Type="http://schemas.openxmlformats.org/officeDocument/2006/relationships/slideLayout" Target="../slideLayouts/slideLayout1402.xml"/><Relationship Id="rId32" Type="http://schemas.openxmlformats.org/officeDocument/2006/relationships/slideLayout" Target="../slideLayouts/slideLayout1410.xml"/><Relationship Id="rId37" Type="http://schemas.openxmlformats.org/officeDocument/2006/relationships/slideLayout" Target="../slideLayouts/slideLayout1415.xml"/><Relationship Id="rId40" Type="http://schemas.openxmlformats.org/officeDocument/2006/relationships/slideLayout" Target="../slideLayouts/slideLayout1418.xml"/><Relationship Id="rId45" Type="http://schemas.openxmlformats.org/officeDocument/2006/relationships/slideLayout" Target="../slideLayouts/slideLayout1423.xml"/><Relationship Id="rId5" Type="http://schemas.openxmlformats.org/officeDocument/2006/relationships/slideLayout" Target="../slideLayouts/slideLayout1383.xml"/><Relationship Id="rId15" Type="http://schemas.openxmlformats.org/officeDocument/2006/relationships/slideLayout" Target="../slideLayouts/slideLayout1393.xml"/><Relationship Id="rId23" Type="http://schemas.openxmlformats.org/officeDocument/2006/relationships/slideLayout" Target="../slideLayouts/slideLayout1401.xml"/><Relationship Id="rId28" Type="http://schemas.openxmlformats.org/officeDocument/2006/relationships/slideLayout" Target="../slideLayouts/slideLayout1406.xml"/><Relationship Id="rId36" Type="http://schemas.openxmlformats.org/officeDocument/2006/relationships/slideLayout" Target="../slideLayouts/slideLayout1414.xml"/><Relationship Id="rId49" Type="http://schemas.openxmlformats.org/officeDocument/2006/relationships/slideLayout" Target="../slideLayouts/slideLayout1427.xml"/><Relationship Id="rId10" Type="http://schemas.openxmlformats.org/officeDocument/2006/relationships/slideLayout" Target="../slideLayouts/slideLayout1388.xml"/><Relationship Id="rId19" Type="http://schemas.openxmlformats.org/officeDocument/2006/relationships/slideLayout" Target="../slideLayouts/slideLayout1397.xml"/><Relationship Id="rId31" Type="http://schemas.openxmlformats.org/officeDocument/2006/relationships/slideLayout" Target="../slideLayouts/slideLayout1409.xml"/><Relationship Id="rId44" Type="http://schemas.openxmlformats.org/officeDocument/2006/relationships/slideLayout" Target="../slideLayouts/slideLayout1422.xml"/><Relationship Id="rId52" Type="http://schemas.openxmlformats.org/officeDocument/2006/relationships/theme" Target="../theme/theme30.xml"/><Relationship Id="rId4" Type="http://schemas.openxmlformats.org/officeDocument/2006/relationships/slideLayout" Target="../slideLayouts/slideLayout1382.xml"/><Relationship Id="rId9" Type="http://schemas.openxmlformats.org/officeDocument/2006/relationships/slideLayout" Target="../slideLayouts/slideLayout1387.xml"/><Relationship Id="rId14" Type="http://schemas.openxmlformats.org/officeDocument/2006/relationships/slideLayout" Target="../slideLayouts/slideLayout1392.xml"/><Relationship Id="rId22" Type="http://schemas.openxmlformats.org/officeDocument/2006/relationships/slideLayout" Target="../slideLayouts/slideLayout1400.xml"/><Relationship Id="rId27" Type="http://schemas.openxmlformats.org/officeDocument/2006/relationships/slideLayout" Target="../slideLayouts/slideLayout1405.xml"/><Relationship Id="rId30" Type="http://schemas.openxmlformats.org/officeDocument/2006/relationships/slideLayout" Target="../slideLayouts/slideLayout1408.xml"/><Relationship Id="rId35" Type="http://schemas.openxmlformats.org/officeDocument/2006/relationships/slideLayout" Target="../slideLayouts/slideLayout1413.xml"/><Relationship Id="rId43" Type="http://schemas.openxmlformats.org/officeDocument/2006/relationships/slideLayout" Target="../slideLayouts/slideLayout1421.xml"/><Relationship Id="rId48" Type="http://schemas.openxmlformats.org/officeDocument/2006/relationships/slideLayout" Target="../slideLayouts/slideLayout1426.xml"/><Relationship Id="rId8" Type="http://schemas.openxmlformats.org/officeDocument/2006/relationships/slideLayout" Target="../slideLayouts/slideLayout1386.xml"/><Relationship Id="rId51" Type="http://schemas.openxmlformats.org/officeDocument/2006/relationships/slideLayout" Target="../slideLayouts/slideLayout1429.xml"/><Relationship Id="rId3" Type="http://schemas.openxmlformats.org/officeDocument/2006/relationships/slideLayout" Target="../slideLayouts/slideLayout1381.xml"/><Relationship Id="rId12" Type="http://schemas.openxmlformats.org/officeDocument/2006/relationships/slideLayout" Target="../slideLayouts/slideLayout1390.xml"/><Relationship Id="rId17" Type="http://schemas.openxmlformats.org/officeDocument/2006/relationships/slideLayout" Target="../slideLayouts/slideLayout1395.xml"/><Relationship Id="rId25" Type="http://schemas.openxmlformats.org/officeDocument/2006/relationships/slideLayout" Target="../slideLayouts/slideLayout1403.xml"/><Relationship Id="rId33" Type="http://schemas.openxmlformats.org/officeDocument/2006/relationships/slideLayout" Target="../slideLayouts/slideLayout1411.xml"/><Relationship Id="rId38" Type="http://schemas.openxmlformats.org/officeDocument/2006/relationships/slideLayout" Target="../slideLayouts/slideLayout1416.xml"/><Relationship Id="rId46" Type="http://schemas.openxmlformats.org/officeDocument/2006/relationships/slideLayout" Target="../slideLayouts/slideLayout1424.xml"/><Relationship Id="rId20" Type="http://schemas.openxmlformats.org/officeDocument/2006/relationships/slideLayout" Target="../slideLayouts/slideLayout1398.xml"/><Relationship Id="rId41" Type="http://schemas.openxmlformats.org/officeDocument/2006/relationships/slideLayout" Target="../slideLayouts/slideLayout1419.xml"/><Relationship Id="rId1" Type="http://schemas.openxmlformats.org/officeDocument/2006/relationships/slideLayout" Target="../slideLayouts/slideLayout1379.xml"/><Relationship Id="rId6" Type="http://schemas.openxmlformats.org/officeDocument/2006/relationships/slideLayout" Target="../slideLayouts/slideLayout1384.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1442.xml"/><Relationship Id="rId18" Type="http://schemas.openxmlformats.org/officeDocument/2006/relationships/slideLayout" Target="../slideLayouts/slideLayout1447.xml"/><Relationship Id="rId26" Type="http://schemas.openxmlformats.org/officeDocument/2006/relationships/slideLayout" Target="../slideLayouts/slideLayout1455.xml"/><Relationship Id="rId39" Type="http://schemas.openxmlformats.org/officeDocument/2006/relationships/slideLayout" Target="../slideLayouts/slideLayout1468.xml"/><Relationship Id="rId21" Type="http://schemas.openxmlformats.org/officeDocument/2006/relationships/slideLayout" Target="../slideLayouts/slideLayout1450.xml"/><Relationship Id="rId34" Type="http://schemas.openxmlformats.org/officeDocument/2006/relationships/slideLayout" Target="../slideLayouts/slideLayout1463.xml"/><Relationship Id="rId42" Type="http://schemas.openxmlformats.org/officeDocument/2006/relationships/theme" Target="../theme/theme31.xml"/><Relationship Id="rId7" Type="http://schemas.openxmlformats.org/officeDocument/2006/relationships/slideLayout" Target="../slideLayouts/slideLayout1436.xml"/><Relationship Id="rId2" Type="http://schemas.openxmlformats.org/officeDocument/2006/relationships/slideLayout" Target="../slideLayouts/slideLayout1431.xml"/><Relationship Id="rId16" Type="http://schemas.openxmlformats.org/officeDocument/2006/relationships/slideLayout" Target="../slideLayouts/slideLayout1445.xml"/><Relationship Id="rId20" Type="http://schemas.openxmlformats.org/officeDocument/2006/relationships/slideLayout" Target="../slideLayouts/slideLayout1449.xml"/><Relationship Id="rId29" Type="http://schemas.openxmlformats.org/officeDocument/2006/relationships/slideLayout" Target="../slideLayouts/slideLayout1458.xml"/><Relationship Id="rId41" Type="http://schemas.openxmlformats.org/officeDocument/2006/relationships/slideLayout" Target="../slideLayouts/slideLayout1470.xml"/><Relationship Id="rId1" Type="http://schemas.openxmlformats.org/officeDocument/2006/relationships/slideLayout" Target="../slideLayouts/slideLayout1430.xml"/><Relationship Id="rId6" Type="http://schemas.openxmlformats.org/officeDocument/2006/relationships/slideLayout" Target="../slideLayouts/slideLayout1435.xml"/><Relationship Id="rId11" Type="http://schemas.openxmlformats.org/officeDocument/2006/relationships/slideLayout" Target="../slideLayouts/slideLayout1440.xml"/><Relationship Id="rId24" Type="http://schemas.openxmlformats.org/officeDocument/2006/relationships/slideLayout" Target="../slideLayouts/slideLayout1453.xml"/><Relationship Id="rId32" Type="http://schemas.openxmlformats.org/officeDocument/2006/relationships/slideLayout" Target="../slideLayouts/slideLayout1461.xml"/><Relationship Id="rId37" Type="http://schemas.openxmlformats.org/officeDocument/2006/relationships/slideLayout" Target="../slideLayouts/slideLayout1466.xml"/><Relationship Id="rId40" Type="http://schemas.openxmlformats.org/officeDocument/2006/relationships/slideLayout" Target="../slideLayouts/slideLayout1469.xml"/><Relationship Id="rId5" Type="http://schemas.openxmlformats.org/officeDocument/2006/relationships/slideLayout" Target="../slideLayouts/slideLayout1434.xml"/><Relationship Id="rId15" Type="http://schemas.openxmlformats.org/officeDocument/2006/relationships/slideLayout" Target="../slideLayouts/slideLayout1444.xml"/><Relationship Id="rId23" Type="http://schemas.openxmlformats.org/officeDocument/2006/relationships/slideLayout" Target="../slideLayouts/slideLayout1452.xml"/><Relationship Id="rId28" Type="http://schemas.openxmlformats.org/officeDocument/2006/relationships/slideLayout" Target="../slideLayouts/slideLayout1457.xml"/><Relationship Id="rId36" Type="http://schemas.openxmlformats.org/officeDocument/2006/relationships/slideLayout" Target="../slideLayouts/slideLayout1465.xml"/><Relationship Id="rId10" Type="http://schemas.openxmlformats.org/officeDocument/2006/relationships/slideLayout" Target="../slideLayouts/slideLayout1439.xml"/><Relationship Id="rId19" Type="http://schemas.openxmlformats.org/officeDocument/2006/relationships/slideLayout" Target="../slideLayouts/slideLayout1448.xml"/><Relationship Id="rId31" Type="http://schemas.openxmlformats.org/officeDocument/2006/relationships/slideLayout" Target="../slideLayouts/slideLayout1460.xml"/><Relationship Id="rId4" Type="http://schemas.openxmlformats.org/officeDocument/2006/relationships/slideLayout" Target="../slideLayouts/slideLayout1433.xml"/><Relationship Id="rId9" Type="http://schemas.openxmlformats.org/officeDocument/2006/relationships/slideLayout" Target="../slideLayouts/slideLayout1438.xml"/><Relationship Id="rId14" Type="http://schemas.openxmlformats.org/officeDocument/2006/relationships/slideLayout" Target="../slideLayouts/slideLayout1443.xml"/><Relationship Id="rId22" Type="http://schemas.openxmlformats.org/officeDocument/2006/relationships/slideLayout" Target="../slideLayouts/slideLayout1451.xml"/><Relationship Id="rId27" Type="http://schemas.openxmlformats.org/officeDocument/2006/relationships/slideLayout" Target="../slideLayouts/slideLayout1456.xml"/><Relationship Id="rId30" Type="http://schemas.openxmlformats.org/officeDocument/2006/relationships/slideLayout" Target="../slideLayouts/slideLayout1459.xml"/><Relationship Id="rId35" Type="http://schemas.openxmlformats.org/officeDocument/2006/relationships/slideLayout" Target="../slideLayouts/slideLayout1464.xml"/><Relationship Id="rId8" Type="http://schemas.openxmlformats.org/officeDocument/2006/relationships/slideLayout" Target="../slideLayouts/slideLayout1437.xml"/><Relationship Id="rId3" Type="http://schemas.openxmlformats.org/officeDocument/2006/relationships/slideLayout" Target="../slideLayouts/slideLayout1432.xml"/><Relationship Id="rId12" Type="http://schemas.openxmlformats.org/officeDocument/2006/relationships/slideLayout" Target="../slideLayouts/slideLayout1441.xml"/><Relationship Id="rId17" Type="http://schemas.openxmlformats.org/officeDocument/2006/relationships/slideLayout" Target="../slideLayouts/slideLayout1446.xml"/><Relationship Id="rId25" Type="http://schemas.openxmlformats.org/officeDocument/2006/relationships/slideLayout" Target="../slideLayouts/slideLayout1454.xml"/><Relationship Id="rId33" Type="http://schemas.openxmlformats.org/officeDocument/2006/relationships/slideLayout" Target="../slideLayouts/slideLayout1462.xml"/><Relationship Id="rId38" Type="http://schemas.openxmlformats.org/officeDocument/2006/relationships/slideLayout" Target="../slideLayouts/slideLayout1467.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1483.xml"/><Relationship Id="rId18" Type="http://schemas.openxmlformats.org/officeDocument/2006/relationships/slideLayout" Target="../slideLayouts/slideLayout1488.xml"/><Relationship Id="rId26" Type="http://schemas.openxmlformats.org/officeDocument/2006/relationships/slideLayout" Target="../slideLayouts/slideLayout1496.xml"/><Relationship Id="rId39" Type="http://schemas.openxmlformats.org/officeDocument/2006/relationships/slideLayout" Target="../slideLayouts/slideLayout1509.xml"/><Relationship Id="rId21" Type="http://schemas.openxmlformats.org/officeDocument/2006/relationships/slideLayout" Target="../slideLayouts/slideLayout1491.xml"/><Relationship Id="rId34" Type="http://schemas.openxmlformats.org/officeDocument/2006/relationships/slideLayout" Target="../slideLayouts/slideLayout1504.xml"/><Relationship Id="rId42" Type="http://schemas.openxmlformats.org/officeDocument/2006/relationships/slideLayout" Target="../slideLayouts/slideLayout1512.xml"/><Relationship Id="rId47" Type="http://schemas.openxmlformats.org/officeDocument/2006/relationships/slideLayout" Target="../slideLayouts/slideLayout1517.xml"/><Relationship Id="rId50" Type="http://schemas.openxmlformats.org/officeDocument/2006/relationships/slideLayout" Target="../slideLayouts/slideLayout1520.xml"/><Relationship Id="rId55" Type="http://schemas.openxmlformats.org/officeDocument/2006/relationships/slideLayout" Target="../slideLayouts/slideLayout1525.xml"/><Relationship Id="rId63" Type="http://schemas.openxmlformats.org/officeDocument/2006/relationships/image" Target="../media/image26.emf"/><Relationship Id="rId7" Type="http://schemas.openxmlformats.org/officeDocument/2006/relationships/slideLayout" Target="../slideLayouts/slideLayout1477.xml"/><Relationship Id="rId2" Type="http://schemas.openxmlformats.org/officeDocument/2006/relationships/slideLayout" Target="../slideLayouts/slideLayout1472.xml"/><Relationship Id="rId16" Type="http://schemas.openxmlformats.org/officeDocument/2006/relationships/slideLayout" Target="../slideLayouts/slideLayout1486.xml"/><Relationship Id="rId29" Type="http://schemas.openxmlformats.org/officeDocument/2006/relationships/slideLayout" Target="../slideLayouts/slideLayout1499.xml"/><Relationship Id="rId11" Type="http://schemas.openxmlformats.org/officeDocument/2006/relationships/slideLayout" Target="../slideLayouts/slideLayout1481.xml"/><Relationship Id="rId24" Type="http://schemas.openxmlformats.org/officeDocument/2006/relationships/slideLayout" Target="../slideLayouts/slideLayout1494.xml"/><Relationship Id="rId32" Type="http://schemas.openxmlformats.org/officeDocument/2006/relationships/slideLayout" Target="../slideLayouts/slideLayout1502.xml"/><Relationship Id="rId37" Type="http://schemas.openxmlformats.org/officeDocument/2006/relationships/slideLayout" Target="../slideLayouts/slideLayout1507.xml"/><Relationship Id="rId40" Type="http://schemas.openxmlformats.org/officeDocument/2006/relationships/slideLayout" Target="../slideLayouts/slideLayout1510.xml"/><Relationship Id="rId45" Type="http://schemas.openxmlformats.org/officeDocument/2006/relationships/slideLayout" Target="../slideLayouts/slideLayout1515.xml"/><Relationship Id="rId53" Type="http://schemas.openxmlformats.org/officeDocument/2006/relationships/slideLayout" Target="../slideLayouts/slideLayout1523.xml"/><Relationship Id="rId58" Type="http://schemas.openxmlformats.org/officeDocument/2006/relationships/slideLayout" Target="../slideLayouts/slideLayout1528.xml"/><Relationship Id="rId5" Type="http://schemas.openxmlformats.org/officeDocument/2006/relationships/slideLayout" Target="../slideLayouts/slideLayout1475.xml"/><Relationship Id="rId61" Type="http://schemas.openxmlformats.org/officeDocument/2006/relationships/tags" Target="../tags/tag355.xml"/><Relationship Id="rId19" Type="http://schemas.openxmlformats.org/officeDocument/2006/relationships/slideLayout" Target="../slideLayouts/slideLayout1489.xml"/><Relationship Id="rId14" Type="http://schemas.openxmlformats.org/officeDocument/2006/relationships/slideLayout" Target="../slideLayouts/slideLayout1484.xml"/><Relationship Id="rId22" Type="http://schemas.openxmlformats.org/officeDocument/2006/relationships/slideLayout" Target="../slideLayouts/slideLayout1492.xml"/><Relationship Id="rId27" Type="http://schemas.openxmlformats.org/officeDocument/2006/relationships/slideLayout" Target="../slideLayouts/slideLayout1497.xml"/><Relationship Id="rId30" Type="http://schemas.openxmlformats.org/officeDocument/2006/relationships/slideLayout" Target="../slideLayouts/slideLayout1500.xml"/><Relationship Id="rId35" Type="http://schemas.openxmlformats.org/officeDocument/2006/relationships/slideLayout" Target="../slideLayouts/slideLayout1505.xml"/><Relationship Id="rId43" Type="http://schemas.openxmlformats.org/officeDocument/2006/relationships/slideLayout" Target="../slideLayouts/slideLayout1513.xml"/><Relationship Id="rId48" Type="http://schemas.openxmlformats.org/officeDocument/2006/relationships/slideLayout" Target="../slideLayouts/slideLayout1518.xml"/><Relationship Id="rId56" Type="http://schemas.openxmlformats.org/officeDocument/2006/relationships/slideLayout" Target="../slideLayouts/slideLayout1526.xml"/><Relationship Id="rId8" Type="http://schemas.openxmlformats.org/officeDocument/2006/relationships/slideLayout" Target="../slideLayouts/slideLayout1478.xml"/><Relationship Id="rId51" Type="http://schemas.openxmlformats.org/officeDocument/2006/relationships/slideLayout" Target="../slideLayouts/slideLayout1521.xml"/><Relationship Id="rId3" Type="http://schemas.openxmlformats.org/officeDocument/2006/relationships/slideLayout" Target="../slideLayouts/slideLayout1473.xml"/><Relationship Id="rId12" Type="http://schemas.openxmlformats.org/officeDocument/2006/relationships/slideLayout" Target="../slideLayouts/slideLayout1482.xml"/><Relationship Id="rId17" Type="http://schemas.openxmlformats.org/officeDocument/2006/relationships/slideLayout" Target="../slideLayouts/slideLayout1487.xml"/><Relationship Id="rId25" Type="http://schemas.openxmlformats.org/officeDocument/2006/relationships/slideLayout" Target="../slideLayouts/slideLayout1495.xml"/><Relationship Id="rId33" Type="http://schemas.openxmlformats.org/officeDocument/2006/relationships/slideLayout" Target="../slideLayouts/slideLayout1503.xml"/><Relationship Id="rId38" Type="http://schemas.openxmlformats.org/officeDocument/2006/relationships/slideLayout" Target="../slideLayouts/slideLayout1508.xml"/><Relationship Id="rId46" Type="http://schemas.openxmlformats.org/officeDocument/2006/relationships/slideLayout" Target="../slideLayouts/slideLayout1516.xml"/><Relationship Id="rId59" Type="http://schemas.openxmlformats.org/officeDocument/2006/relationships/slideLayout" Target="../slideLayouts/slideLayout1529.xml"/><Relationship Id="rId20" Type="http://schemas.openxmlformats.org/officeDocument/2006/relationships/slideLayout" Target="../slideLayouts/slideLayout1490.xml"/><Relationship Id="rId41" Type="http://schemas.openxmlformats.org/officeDocument/2006/relationships/slideLayout" Target="../slideLayouts/slideLayout1511.xml"/><Relationship Id="rId54" Type="http://schemas.openxmlformats.org/officeDocument/2006/relationships/slideLayout" Target="../slideLayouts/slideLayout1524.xml"/><Relationship Id="rId62" Type="http://schemas.openxmlformats.org/officeDocument/2006/relationships/oleObject" Target="../embeddings/oleObject45.bin"/><Relationship Id="rId1" Type="http://schemas.openxmlformats.org/officeDocument/2006/relationships/slideLayout" Target="../slideLayouts/slideLayout1471.xml"/><Relationship Id="rId6" Type="http://schemas.openxmlformats.org/officeDocument/2006/relationships/slideLayout" Target="../slideLayouts/slideLayout1476.xml"/><Relationship Id="rId15" Type="http://schemas.openxmlformats.org/officeDocument/2006/relationships/slideLayout" Target="../slideLayouts/slideLayout1485.xml"/><Relationship Id="rId23" Type="http://schemas.openxmlformats.org/officeDocument/2006/relationships/slideLayout" Target="../slideLayouts/slideLayout1493.xml"/><Relationship Id="rId28" Type="http://schemas.openxmlformats.org/officeDocument/2006/relationships/slideLayout" Target="../slideLayouts/slideLayout1498.xml"/><Relationship Id="rId36" Type="http://schemas.openxmlformats.org/officeDocument/2006/relationships/slideLayout" Target="../slideLayouts/slideLayout1506.xml"/><Relationship Id="rId49" Type="http://schemas.openxmlformats.org/officeDocument/2006/relationships/slideLayout" Target="../slideLayouts/slideLayout1519.xml"/><Relationship Id="rId57" Type="http://schemas.openxmlformats.org/officeDocument/2006/relationships/slideLayout" Target="../slideLayouts/slideLayout1527.xml"/><Relationship Id="rId10" Type="http://schemas.openxmlformats.org/officeDocument/2006/relationships/slideLayout" Target="../slideLayouts/slideLayout1480.xml"/><Relationship Id="rId31" Type="http://schemas.openxmlformats.org/officeDocument/2006/relationships/slideLayout" Target="../slideLayouts/slideLayout1501.xml"/><Relationship Id="rId44" Type="http://schemas.openxmlformats.org/officeDocument/2006/relationships/slideLayout" Target="../slideLayouts/slideLayout1514.xml"/><Relationship Id="rId52" Type="http://schemas.openxmlformats.org/officeDocument/2006/relationships/slideLayout" Target="../slideLayouts/slideLayout1522.xml"/><Relationship Id="rId60" Type="http://schemas.openxmlformats.org/officeDocument/2006/relationships/theme" Target="../theme/theme32.xml"/><Relationship Id="rId4" Type="http://schemas.openxmlformats.org/officeDocument/2006/relationships/slideLayout" Target="../slideLayouts/slideLayout1474.xml"/><Relationship Id="rId9" Type="http://schemas.openxmlformats.org/officeDocument/2006/relationships/slideLayout" Target="../slideLayouts/slideLayout1479.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1542.xml"/><Relationship Id="rId18" Type="http://schemas.openxmlformats.org/officeDocument/2006/relationships/slideLayout" Target="../slideLayouts/slideLayout1547.xml"/><Relationship Id="rId26" Type="http://schemas.openxmlformats.org/officeDocument/2006/relationships/slideLayout" Target="../slideLayouts/slideLayout1555.xml"/><Relationship Id="rId39" Type="http://schemas.openxmlformats.org/officeDocument/2006/relationships/slideLayout" Target="../slideLayouts/slideLayout1568.xml"/><Relationship Id="rId21" Type="http://schemas.openxmlformats.org/officeDocument/2006/relationships/slideLayout" Target="../slideLayouts/slideLayout1550.xml"/><Relationship Id="rId34" Type="http://schemas.openxmlformats.org/officeDocument/2006/relationships/slideLayout" Target="../slideLayouts/slideLayout1563.xml"/><Relationship Id="rId42" Type="http://schemas.openxmlformats.org/officeDocument/2006/relationships/slideLayout" Target="../slideLayouts/slideLayout1571.xml"/><Relationship Id="rId47" Type="http://schemas.openxmlformats.org/officeDocument/2006/relationships/slideLayout" Target="../slideLayouts/slideLayout1576.xml"/><Relationship Id="rId50" Type="http://schemas.openxmlformats.org/officeDocument/2006/relationships/tags" Target="../tags/tag356.xml"/><Relationship Id="rId7" Type="http://schemas.openxmlformats.org/officeDocument/2006/relationships/slideLayout" Target="../slideLayouts/slideLayout1536.xml"/><Relationship Id="rId2" Type="http://schemas.openxmlformats.org/officeDocument/2006/relationships/slideLayout" Target="../slideLayouts/slideLayout1531.xml"/><Relationship Id="rId16" Type="http://schemas.openxmlformats.org/officeDocument/2006/relationships/slideLayout" Target="../slideLayouts/slideLayout1545.xml"/><Relationship Id="rId29" Type="http://schemas.openxmlformats.org/officeDocument/2006/relationships/slideLayout" Target="../slideLayouts/slideLayout1558.xml"/><Relationship Id="rId11" Type="http://schemas.openxmlformats.org/officeDocument/2006/relationships/slideLayout" Target="../slideLayouts/slideLayout1540.xml"/><Relationship Id="rId24" Type="http://schemas.openxmlformats.org/officeDocument/2006/relationships/slideLayout" Target="../slideLayouts/slideLayout1553.xml"/><Relationship Id="rId32" Type="http://schemas.openxmlformats.org/officeDocument/2006/relationships/slideLayout" Target="../slideLayouts/slideLayout1561.xml"/><Relationship Id="rId37" Type="http://schemas.openxmlformats.org/officeDocument/2006/relationships/slideLayout" Target="../slideLayouts/slideLayout1566.xml"/><Relationship Id="rId40" Type="http://schemas.openxmlformats.org/officeDocument/2006/relationships/slideLayout" Target="../slideLayouts/slideLayout1569.xml"/><Relationship Id="rId45" Type="http://schemas.openxmlformats.org/officeDocument/2006/relationships/slideLayout" Target="../slideLayouts/slideLayout1574.xml"/><Relationship Id="rId5" Type="http://schemas.openxmlformats.org/officeDocument/2006/relationships/slideLayout" Target="../slideLayouts/slideLayout1534.xml"/><Relationship Id="rId15" Type="http://schemas.openxmlformats.org/officeDocument/2006/relationships/slideLayout" Target="../slideLayouts/slideLayout1544.xml"/><Relationship Id="rId23" Type="http://schemas.openxmlformats.org/officeDocument/2006/relationships/slideLayout" Target="../slideLayouts/slideLayout1552.xml"/><Relationship Id="rId28" Type="http://schemas.openxmlformats.org/officeDocument/2006/relationships/slideLayout" Target="../slideLayouts/slideLayout1557.xml"/><Relationship Id="rId36" Type="http://schemas.openxmlformats.org/officeDocument/2006/relationships/slideLayout" Target="../slideLayouts/slideLayout1565.xml"/><Relationship Id="rId49" Type="http://schemas.openxmlformats.org/officeDocument/2006/relationships/theme" Target="../theme/theme33.xml"/><Relationship Id="rId10" Type="http://schemas.openxmlformats.org/officeDocument/2006/relationships/slideLayout" Target="../slideLayouts/slideLayout1539.xml"/><Relationship Id="rId19" Type="http://schemas.openxmlformats.org/officeDocument/2006/relationships/slideLayout" Target="../slideLayouts/slideLayout1548.xml"/><Relationship Id="rId31" Type="http://schemas.openxmlformats.org/officeDocument/2006/relationships/slideLayout" Target="../slideLayouts/slideLayout1560.xml"/><Relationship Id="rId44" Type="http://schemas.openxmlformats.org/officeDocument/2006/relationships/slideLayout" Target="../slideLayouts/slideLayout1573.xml"/><Relationship Id="rId52" Type="http://schemas.openxmlformats.org/officeDocument/2006/relationships/image" Target="../media/image26.emf"/><Relationship Id="rId4" Type="http://schemas.openxmlformats.org/officeDocument/2006/relationships/slideLayout" Target="../slideLayouts/slideLayout1533.xml"/><Relationship Id="rId9" Type="http://schemas.openxmlformats.org/officeDocument/2006/relationships/slideLayout" Target="../slideLayouts/slideLayout1538.xml"/><Relationship Id="rId14" Type="http://schemas.openxmlformats.org/officeDocument/2006/relationships/slideLayout" Target="../slideLayouts/slideLayout1543.xml"/><Relationship Id="rId22" Type="http://schemas.openxmlformats.org/officeDocument/2006/relationships/slideLayout" Target="../slideLayouts/slideLayout1551.xml"/><Relationship Id="rId27" Type="http://schemas.openxmlformats.org/officeDocument/2006/relationships/slideLayout" Target="../slideLayouts/slideLayout1556.xml"/><Relationship Id="rId30" Type="http://schemas.openxmlformats.org/officeDocument/2006/relationships/slideLayout" Target="../slideLayouts/slideLayout1559.xml"/><Relationship Id="rId35" Type="http://schemas.openxmlformats.org/officeDocument/2006/relationships/slideLayout" Target="../slideLayouts/slideLayout1564.xml"/><Relationship Id="rId43" Type="http://schemas.openxmlformats.org/officeDocument/2006/relationships/slideLayout" Target="../slideLayouts/slideLayout1572.xml"/><Relationship Id="rId48" Type="http://schemas.openxmlformats.org/officeDocument/2006/relationships/slideLayout" Target="../slideLayouts/slideLayout1577.xml"/><Relationship Id="rId8" Type="http://schemas.openxmlformats.org/officeDocument/2006/relationships/slideLayout" Target="../slideLayouts/slideLayout1537.xml"/><Relationship Id="rId51" Type="http://schemas.openxmlformats.org/officeDocument/2006/relationships/oleObject" Target="../embeddings/oleObject46.bin"/><Relationship Id="rId3" Type="http://schemas.openxmlformats.org/officeDocument/2006/relationships/slideLayout" Target="../slideLayouts/slideLayout1532.xml"/><Relationship Id="rId12" Type="http://schemas.openxmlformats.org/officeDocument/2006/relationships/slideLayout" Target="../slideLayouts/slideLayout1541.xml"/><Relationship Id="rId17" Type="http://schemas.openxmlformats.org/officeDocument/2006/relationships/slideLayout" Target="../slideLayouts/slideLayout1546.xml"/><Relationship Id="rId25" Type="http://schemas.openxmlformats.org/officeDocument/2006/relationships/slideLayout" Target="../slideLayouts/slideLayout1554.xml"/><Relationship Id="rId33" Type="http://schemas.openxmlformats.org/officeDocument/2006/relationships/slideLayout" Target="../slideLayouts/slideLayout1562.xml"/><Relationship Id="rId38" Type="http://schemas.openxmlformats.org/officeDocument/2006/relationships/slideLayout" Target="../slideLayouts/slideLayout1567.xml"/><Relationship Id="rId46" Type="http://schemas.openxmlformats.org/officeDocument/2006/relationships/slideLayout" Target="../slideLayouts/slideLayout1575.xml"/><Relationship Id="rId20" Type="http://schemas.openxmlformats.org/officeDocument/2006/relationships/slideLayout" Target="../slideLayouts/slideLayout1549.xml"/><Relationship Id="rId41" Type="http://schemas.openxmlformats.org/officeDocument/2006/relationships/slideLayout" Target="../slideLayouts/slideLayout1570.xml"/><Relationship Id="rId1" Type="http://schemas.openxmlformats.org/officeDocument/2006/relationships/slideLayout" Target="../slideLayouts/slideLayout1530.xml"/><Relationship Id="rId6" Type="http://schemas.openxmlformats.org/officeDocument/2006/relationships/slideLayout" Target="../slideLayouts/slideLayout1535.xml"/></Relationships>
</file>

<file path=ppt/slideMasters/_rels/slideMaster34.xml.rels><?xml version="1.0" encoding="UTF-8" standalone="yes"?>
<Relationships xmlns="http://schemas.openxmlformats.org/package/2006/relationships"><Relationship Id="rId26" Type="http://schemas.openxmlformats.org/officeDocument/2006/relationships/slideLayout" Target="../slideLayouts/slideLayout1603.xml"/><Relationship Id="rId21" Type="http://schemas.openxmlformats.org/officeDocument/2006/relationships/slideLayout" Target="../slideLayouts/slideLayout1598.xml"/><Relationship Id="rId42" Type="http://schemas.openxmlformats.org/officeDocument/2006/relationships/slideLayout" Target="../slideLayouts/slideLayout1619.xml"/><Relationship Id="rId47" Type="http://schemas.openxmlformats.org/officeDocument/2006/relationships/slideLayout" Target="../slideLayouts/slideLayout1624.xml"/><Relationship Id="rId63" Type="http://schemas.openxmlformats.org/officeDocument/2006/relationships/slideLayout" Target="../slideLayouts/slideLayout1640.xml"/><Relationship Id="rId68" Type="http://schemas.openxmlformats.org/officeDocument/2006/relationships/slideLayout" Target="../slideLayouts/slideLayout1645.xml"/><Relationship Id="rId84" Type="http://schemas.openxmlformats.org/officeDocument/2006/relationships/slideLayout" Target="../slideLayouts/slideLayout1661.xml"/><Relationship Id="rId89" Type="http://schemas.openxmlformats.org/officeDocument/2006/relationships/theme" Target="../theme/theme34.xml"/><Relationship Id="rId16" Type="http://schemas.openxmlformats.org/officeDocument/2006/relationships/slideLayout" Target="../slideLayouts/slideLayout1593.xml"/><Relationship Id="rId11" Type="http://schemas.openxmlformats.org/officeDocument/2006/relationships/slideLayout" Target="../slideLayouts/slideLayout1588.xml"/><Relationship Id="rId32" Type="http://schemas.openxmlformats.org/officeDocument/2006/relationships/slideLayout" Target="../slideLayouts/slideLayout1609.xml"/><Relationship Id="rId37" Type="http://schemas.openxmlformats.org/officeDocument/2006/relationships/slideLayout" Target="../slideLayouts/slideLayout1614.xml"/><Relationship Id="rId53" Type="http://schemas.openxmlformats.org/officeDocument/2006/relationships/slideLayout" Target="../slideLayouts/slideLayout1630.xml"/><Relationship Id="rId58" Type="http://schemas.openxmlformats.org/officeDocument/2006/relationships/slideLayout" Target="../slideLayouts/slideLayout1635.xml"/><Relationship Id="rId74" Type="http://schemas.openxmlformats.org/officeDocument/2006/relationships/slideLayout" Target="../slideLayouts/slideLayout1651.xml"/><Relationship Id="rId79" Type="http://schemas.openxmlformats.org/officeDocument/2006/relationships/slideLayout" Target="../slideLayouts/slideLayout1656.xml"/><Relationship Id="rId5" Type="http://schemas.openxmlformats.org/officeDocument/2006/relationships/slideLayout" Target="../slideLayouts/slideLayout1582.xml"/><Relationship Id="rId14" Type="http://schemas.openxmlformats.org/officeDocument/2006/relationships/slideLayout" Target="../slideLayouts/slideLayout1591.xml"/><Relationship Id="rId22" Type="http://schemas.openxmlformats.org/officeDocument/2006/relationships/slideLayout" Target="../slideLayouts/slideLayout1599.xml"/><Relationship Id="rId27" Type="http://schemas.openxmlformats.org/officeDocument/2006/relationships/slideLayout" Target="../slideLayouts/slideLayout1604.xml"/><Relationship Id="rId30" Type="http://schemas.openxmlformats.org/officeDocument/2006/relationships/slideLayout" Target="../slideLayouts/slideLayout1607.xml"/><Relationship Id="rId35" Type="http://schemas.openxmlformats.org/officeDocument/2006/relationships/slideLayout" Target="../slideLayouts/slideLayout1612.xml"/><Relationship Id="rId43" Type="http://schemas.openxmlformats.org/officeDocument/2006/relationships/slideLayout" Target="../slideLayouts/slideLayout1620.xml"/><Relationship Id="rId48" Type="http://schemas.openxmlformats.org/officeDocument/2006/relationships/slideLayout" Target="../slideLayouts/slideLayout1625.xml"/><Relationship Id="rId56" Type="http://schemas.openxmlformats.org/officeDocument/2006/relationships/slideLayout" Target="../slideLayouts/slideLayout1633.xml"/><Relationship Id="rId64" Type="http://schemas.openxmlformats.org/officeDocument/2006/relationships/slideLayout" Target="../slideLayouts/slideLayout1641.xml"/><Relationship Id="rId69" Type="http://schemas.openxmlformats.org/officeDocument/2006/relationships/slideLayout" Target="../slideLayouts/slideLayout1646.xml"/><Relationship Id="rId77" Type="http://schemas.openxmlformats.org/officeDocument/2006/relationships/slideLayout" Target="../slideLayouts/slideLayout1654.xml"/><Relationship Id="rId8" Type="http://schemas.openxmlformats.org/officeDocument/2006/relationships/slideLayout" Target="../slideLayouts/slideLayout1585.xml"/><Relationship Id="rId51" Type="http://schemas.openxmlformats.org/officeDocument/2006/relationships/slideLayout" Target="../slideLayouts/slideLayout1628.xml"/><Relationship Id="rId72" Type="http://schemas.openxmlformats.org/officeDocument/2006/relationships/slideLayout" Target="../slideLayouts/slideLayout1649.xml"/><Relationship Id="rId80" Type="http://schemas.openxmlformats.org/officeDocument/2006/relationships/slideLayout" Target="../slideLayouts/slideLayout1657.xml"/><Relationship Id="rId85" Type="http://schemas.openxmlformats.org/officeDocument/2006/relationships/slideLayout" Target="../slideLayouts/slideLayout1662.xml"/><Relationship Id="rId3" Type="http://schemas.openxmlformats.org/officeDocument/2006/relationships/slideLayout" Target="../slideLayouts/slideLayout1580.xml"/><Relationship Id="rId12" Type="http://schemas.openxmlformats.org/officeDocument/2006/relationships/slideLayout" Target="../slideLayouts/slideLayout1589.xml"/><Relationship Id="rId17" Type="http://schemas.openxmlformats.org/officeDocument/2006/relationships/slideLayout" Target="../slideLayouts/slideLayout1594.xml"/><Relationship Id="rId25" Type="http://schemas.openxmlformats.org/officeDocument/2006/relationships/slideLayout" Target="../slideLayouts/slideLayout1602.xml"/><Relationship Id="rId33" Type="http://schemas.openxmlformats.org/officeDocument/2006/relationships/slideLayout" Target="../slideLayouts/slideLayout1610.xml"/><Relationship Id="rId38" Type="http://schemas.openxmlformats.org/officeDocument/2006/relationships/slideLayout" Target="../slideLayouts/slideLayout1615.xml"/><Relationship Id="rId46" Type="http://schemas.openxmlformats.org/officeDocument/2006/relationships/slideLayout" Target="../slideLayouts/slideLayout1623.xml"/><Relationship Id="rId59" Type="http://schemas.openxmlformats.org/officeDocument/2006/relationships/slideLayout" Target="../slideLayouts/slideLayout1636.xml"/><Relationship Id="rId67" Type="http://schemas.openxmlformats.org/officeDocument/2006/relationships/slideLayout" Target="../slideLayouts/slideLayout1644.xml"/><Relationship Id="rId20" Type="http://schemas.openxmlformats.org/officeDocument/2006/relationships/slideLayout" Target="../slideLayouts/slideLayout1597.xml"/><Relationship Id="rId41" Type="http://schemas.openxmlformats.org/officeDocument/2006/relationships/slideLayout" Target="../slideLayouts/slideLayout1618.xml"/><Relationship Id="rId54" Type="http://schemas.openxmlformats.org/officeDocument/2006/relationships/slideLayout" Target="../slideLayouts/slideLayout1631.xml"/><Relationship Id="rId62" Type="http://schemas.openxmlformats.org/officeDocument/2006/relationships/slideLayout" Target="../slideLayouts/slideLayout1639.xml"/><Relationship Id="rId70" Type="http://schemas.openxmlformats.org/officeDocument/2006/relationships/slideLayout" Target="../slideLayouts/slideLayout1647.xml"/><Relationship Id="rId75" Type="http://schemas.openxmlformats.org/officeDocument/2006/relationships/slideLayout" Target="../slideLayouts/slideLayout1652.xml"/><Relationship Id="rId83" Type="http://schemas.openxmlformats.org/officeDocument/2006/relationships/slideLayout" Target="../slideLayouts/slideLayout1660.xml"/><Relationship Id="rId88" Type="http://schemas.openxmlformats.org/officeDocument/2006/relationships/slideLayout" Target="../slideLayouts/slideLayout1665.xml"/><Relationship Id="rId1" Type="http://schemas.openxmlformats.org/officeDocument/2006/relationships/slideLayout" Target="../slideLayouts/slideLayout1578.xml"/><Relationship Id="rId6" Type="http://schemas.openxmlformats.org/officeDocument/2006/relationships/slideLayout" Target="../slideLayouts/slideLayout1583.xml"/><Relationship Id="rId15" Type="http://schemas.openxmlformats.org/officeDocument/2006/relationships/slideLayout" Target="../slideLayouts/slideLayout1592.xml"/><Relationship Id="rId23" Type="http://schemas.openxmlformats.org/officeDocument/2006/relationships/slideLayout" Target="../slideLayouts/slideLayout1600.xml"/><Relationship Id="rId28" Type="http://schemas.openxmlformats.org/officeDocument/2006/relationships/slideLayout" Target="../slideLayouts/slideLayout1605.xml"/><Relationship Id="rId36" Type="http://schemas.openxmlformats.org/officeDocument/2006/relationships/slideLayout" Target="../slideLayouts/slideLayout1613.xml"/><Relationship Id="rId49" Type="http://schemas.openxmlformats.org/officeDocument/2006/relationships/slideLayout" Target="../slideLayouts/slideLayout1626.xml"/><Relationship Id="rId57" Type="http://schemas.openxmlformats.org/officeDocument/2006/relationships/slideLayout" Target="../slideLayouts/slideLayout1634.xml"/><Relationship Id="rId10" Type="http://schemas.openxmlformats.org/officeDocument/2006/relationships/slideLayout" Target="../slideLayouts/slideLayout1587.xml"/><Relationship Id="rId31" Type="http://schemas.openxmlformats.org/officeDocument/2006/relationships/slideLayout" Target="../slideLayouts/slideLayout1608.xml"/><Relationship Id="rId44" Type="http://schemas.openxmlformats.org/officeDocument/2006/relationships/slideLayout" Target="../slideLayouts/slideLayout1621.xml"/><Relationship Id="rId52" Type="http://schemas.openxmlformats.org/officeDocument/2006/relationships/slideLayout" Target="../slideLayouts/slideLayout1629.xml"/><Relationship Id="rId60" Type="http://schemas.openxmlformats.org/officeDocument/2006/relationships/slideLayout" Target="../slideLayouts/slideLayout1637.xml"/><Relationship Id="rId65" Type="http://schemas.openxmlformats.org/officeDocument/2006/relationships/slideLayout" Target="../slideLayouts/slideLayout1642.xml"/><Relationship Id="rId73" Type="http://schemas.openxmlformats.org/officeDocument/2006/relationships/slideLayout" Target="../slideLayouts/slideLayout1650.xml"/><Relationship Id="rId78" Type="http://schemas.openxmlformats.org/officeDocument/2006/relationships/slideLayout" Target="../slideLayouts/slideLayout1655.xml"/><Relationship Id="rId81" Type="http://schemas.openxmlformats.org/officeDocument/2006/relationships/slideLayout" Target="../slideLayouts/slideLayout1658.xml"/><Relationship Id="rId86" Type="http://schemas.openxmlformats.org/officeDocument/2006/relationships/slideLayout" Target="../slideLayouts/slideLayout1663.xml"/><Relationship Id="rId4" Type="http://schemas.openxmlformats.org/officeDocument/2006/relationships/slideLayout" Target="../slideLayouts/slideLayout1581.xml"/><Relationship Id="rId9" Type="http://schemas.openxmlformats.org/officeDocument/2006/relationships/slideLayout" Target="../slideLayouts/slideLayout1586.xml"/><Relationship Id="rId13" Type="http://schemas.openxmlformats.org/officeDocument/2006/relationships/slideLayout" Target="../slideLayouts/slideLayout1590.xml"/><Relationship Id="rId18" Type="http://schemas.openxmlformats.org/officeDocument/2006/relationships/slideLayout" Target="../slideLayouts/slideLayout1595.xml"/><Relationship Id="rId39" Type="http://schemas.openxmlformats.org/officeDocument/2006/relationships/slideLayout" Target="../slideLayouts/slideLayout1616.xml"/><Relationship Id="rId34" Type="http://schemas.openxmlformats.org/officeDocument/2006/relationships/slideLayout" Target="../slideLayouts/slideLayout1611.xml"/><Relationship Id="rId50" Type="http://schemas.openxmlformats.org/officeDocument/2006/relationships/slideLayout" Target="../slideLayouts/slideLayout1627.xml"/><Relationship Id="rId55" Type="http://schemas.openxmlformats.org/officeDocument/2006/relationships/slideLayout" Target="../slideLayouts/slideLayout1632.xml"/><Relationship Id="rId76" Type="http://schemas.openxmlformats.org/officeDocument/2006/relationships/slideLayout" Target="../slideLayouts/slideLayout1653.xml"/><Relationship Id="rId7" Type="http://schemas.openxmlformats.org/officeDocument/2006/relationships/slideLayout" Target="../slideLayouts/slideLayout1584.xml"/><Relationship Id="rId71" Type="http://schemas.openxmlformats.org/officeDocument/2006/relationships/slideLayout" Target="../slideLayouts/slideLayout1648.xml"/><Relationship Id="rId2" Type="http://schemas.openxmlformats.org/officeDocument/2006/relationships/slideLayout" Target="../slideLayouts/slideLayout1579.xml"/><Relationship Id="rId29" Type="http://schemas.openxmlformats.org/officeDocument/2006/relationships/slideLayout" Target="../slideLayouts/slideLayout1606.xml"/><Relationship Id="rId24" Type="http://schemas.openxmlformats.org/officeDocument/2006/relationships/slideLayout" Target="../slideLayouts/slideLayout1601.xml"/><Relationship Id="rId40" Type="http://schemas.openxmlformats.org/officeDocument/2006/relationships/slideLayout" Target="../slideLayouts/slideLayout1617.xml"/><Relationship Id="rId45" Type="http://schemas.openxmlformats.org/officeDocument/2006/relationships/slideLayout" Target="../slideLayouts/slideLayout1622.xml"/><Relationship Id="rId66" Type="http://schemas.openxmlformats.org/officeDocument/2006/relationships/slideLayout" Target="../slideLayouts/slideLayout1643.xml"/><Relationship Id="rId87" Type="http://schemas.openxmlformats.org/officeDocument/2006/relationships/slideLayout" Target="../slideLayouts/slideLayout1664.xml"/><Relationship Id="rId61" Type="http://schemas.openxmlformats.org/officeDocument/2006/relationships/slideLayout" Target="../slideLayouts/slideLayout1638.xml"/><Relationship Id="rId82" Type="http://schemas.openxmlformats.org/officeDocument/2006/relationships/slideLayout" Target="../slideLayouts/slideLayout1659.xml"/><Relationship Id="rId19" Type="http://schemas.openxmlformats.org/officeDocument/2006/relationships/slideLayout" Target="../slideLayouts/slideLayout1596.xml"/></Relationships>
</file>

<file path=ppt/slideMasters/_rels/slideMaster35.xml.rels><?xml version="1.0" encoding="UTF-8" standalone="yes"?>
<Relationships xmlns="http://schemas.openxmlformats.org/package/2006/relationships"><Relationship Id="rId13" Type="http://schemas.openxmlformats.org/officeDocument/2006/relationships/slideLayout" Target="../slideLayouts/slideLayout1678.xml"/><Relationship Id="rId18" Type="http://schemas.openxmlformats.org/officeDocument/2006/relationships/slideLayout" Target="../slideLayouts/slideLayout1683.xml"/><Relationship Id="rId26" Type="http://schemas.openxmlformats.org/officeDocument/2006/relationships/slideLayout" Target="../slideLayouts/slideLayout1691.xml"/><Relationship Id="rId39" Type="http://schemas.openxmlformats.org/officeDocument/2006/relationships/slideLayout" Target="../slideLayouts/slideLayout1704.xml"/><Relationship Id="rId21" Type="http://schemas.openxmlformats.org/officeDocument/2006/relationships/slideLayout" Target="../slideLayouts/slideLayout1686.xml"/><Relationship Id="rId34" Type="http://schemas.openxmlformats.org/officeDocument/2006/relationships/slideLayout" Target="../slideLayouts/slideLayout1699.xml"/><Relationship Id="rId42" Type="http://schemas.openxmlformats.org/officeDocument/2006/relationships/slideLayout" Target="../slideLayouts/slideLayout1707.xml"/><Relationship Id="rId47" Type="http://schemas.openxmlformats.org/officeDocument/2006/relationships/slideLayout" Target="../slideLayouts/slideLayout1712.xml"/><Relationship Id="rId50" Type="http://schemas.openxmlformats.org/officeDocument/2006/relationships/theme" Target="../theme/theme35.xml"/><Relationship Id="rId7" Type="http://schemas.openxmlformats.org/officeDocument/2006/relationships/slideLayout" Target="../slideLayouts/slideLayout1672.xml"/><Relationship Id="rId2" Type="http://schemas.openxmlformats.org/officeDocument/2006/relationships/slideLayout" Target="../slideLayouts/slideLayout1667.xml"/><Relationship Id="rId16" Type="http://schemas.openxmlformats.org/officeDocument/2006/relationships/slideLayout" Target="../slideLayouts/slideLayout1681.xml"/><Relationship Id="rId29" Type="http://schemas.openxmlformats.org/officeDocument/2006/relationships/slideLayout" Target="../slideLayouts/slideLayout1694.xml"/><Relationship Id="rId11" Type="http://schemas.openxmlformats.org/officeDocument/2006/relationships/slideLayout" Target="../slideLayouts/slideLayout1676.xml"/><Relationship Id="rId24" Type="http://schemas.openxmlformats.org/officeDocument/2006/relationships/slideLayout" Target="../slideLayouts/slideLayout1689.xml"/><Relationship Id="rId32" Type="http://schemas.openxmlformats.org/officeDocument/2006/relationships/slideLayout" Target="../slideLayouts/slideLayout1697.xml"/><Relationship Id="rId37" Type="http://schemas.openxmlformats.org/officeDocument/2006/relationships/slideLayout" Target="../slideLayouts/slideLayout1702.xml"/><Relationship Id="rId40" Type="http://schemas.openxmlformats.org/officeDocument/2006/relationships/slideLayout" Target="../slideLayouts/slideLayout1705.xml"/><Relationship Id="rId45" Type="http://schemas.openxmlformats.org/officeDocument/2006/relationships/slideLayout" Target="../slideLayouts/slideLayout1710.xml"/><Relationship Id="rId5" Type="http://schemas.openxmlformats.org/officeDocument/2006/relationships/slideLayout" Target="../slideLayouts/slideLayout1670.xml"/><Relationship Id="rId15" Type="http://schemas.openxmlformats.org/officeDocument/2006/relationships/slideLayout" Target="../slideLayouts/slideLayout1680.xml"/><Relationship Id="rId23" Type="http://schemas.openxmlformats.org/officeDocument/2006/relationships/slideLayout" Target="../slideLayouts/slideLayout1688.xml"/><Relationship Id="rId28" Type="http://schemas.openxmlformats.org/officeDocument/2006/relationships/slideLayout" Target="../slideLayouts/slideLayout1693.xml"/><Relationship Id="rId36" Type="http://schemas.openxmlformats.org/officeDocument/2006/relationships/slideLayout" Target="../slideLayouts/slideLayout1701.xml"/><Relationship Id="rId49" Type="http://schemas.openxmlformats.org/officeDocument/2006/relationships/slideLayout" Target="../slideLayouts/slideLayout1714.xml"/><Relationship Id="rId10" Type="http://schemas.openxmlformats.org/officeDocument/2006/relationships/slideLayout" Target="../slideLayouts/slideLayout1675.xml"/><Relationship Id="rId19" Type="http://schemas.openxmlformats.org/officeDocument/2006/relationships/slideLayout" Target="../slideLayouts/slideLayout1684.xml"/><Relationship Id="rId31" Type="http://schemas.openxmlformats.org/officeDocument/2006/relationships/slideLayout" Target="../slideLayouts/slideLayout1696.xml"/><Relationship Id="rId44" Type="http://schemas.openxmlformats.org/officeDocument/2006/relationships/slideLayout" Target="../slideLayouts/slideLayout1709.xml"/><Relationship Id="rId4" Type="http://schemas.openxmlformats.org/officeDocument/2006/relationships/slideLayout" Target="../slideLayouts/slideLayout1669.xml"/><Relationship Id="rId9" Type="http://schemas.openxmlformats.org/officeDocument/2006/relationships/slideLayout" Target="../slideLayouts/slideLayout1674.xml"/><Relationship Id="rId14" Type="http://schemas.openxmlformats.org/officeDocument/2006/relationships/slideLayout" Target="../slideLayouts/slideLayout1679.xml"/><Relationship Id="rId22" Type="http://schemas.openxmlformats.org/officeDocument/2006/relationships/slideLayout" Target="../slideLayouts/slideLayout1687.xml"/><Relationship Id="rId27" Type="http://schemas.openxmlformats.org/officeDocument/2006/relationships/slideLayout" Target="../slideLayouts/slideLayout1692.xml"/><Relationship Id="rId30" Type="http://schemas.openxmlformats.org/officeDocument/2006/relationships/slideLayout" Target="../slideLayouts/slideLayout1695.xml"/><Relationship Id="rId35" Type="http://schemas.openxmlformats.org/officeDocument/2006/relationships/slideLayout" Target="../slideLayouts/slideLayout1700.xml"/><Relationship Id="rId43" Type="http://schemas.openxmlformats.org/officeDocument/2006/relationships/slideLayout" Target="../slideLayouts/slideLayout1708.xml"/><Relationship Id="rId48" Type="http://schemas.openxmlformats.org/officeDocument/2006/relationships/slideLayout" Target="../slideLayouts/slideLayout1713.xml"/><Relationship Id="rId8" Type="http://schemas.openxmlformats.org/officeDocument/2006/relationships/slideLayout" Target="../slideLayouts/slideLayout1673.xml"/><Relationship Id="rId3" Type="http://schemas.openxmlformats.org/officeDocument/2006/relationships/slideLayout" Target="../slideLayouts/slideLayout1668.xml"/><Relationship Id="rId12" Type="http://schemas.openxmlformats.org/officeDocument/2006/relationships/slideLayout" Target="../slideLayouts/slideLayout1677.xml"/><Relationship Id="rId17" Type="http://schemas.openxmlformats.org/officeDocument/2006/relationships/slideLayout" Target="../slideLayouts/slideLayout1682.xml"/><Relationship Id="rId25" Type="http://schemas.openxmlformats.org/officeDocument/2006/relationships/slideLayout" Target="../slideLayouts/slideLayout1690.xml"/><Relationship Id="rId33" Type="http://schemas.openxmlformats.org/officeDocument/2006/relationships/slideLayout" Target="../slideLayouts/slideLayout1698.xml"/><Relationship Id="rId38" Type="http://schemas.openxmlformats.org/officeDocument/2006/relationships/slideLayout" Target="../slideLayouts/slideLayout1703.xml"/><Relationship Id="rId46" Type="http://schemas.openxmlformats.org/officeDocument/2006/relationships/slideLayout" Target="../slideLayouts/slideLayout1711.xml"/><Relationship Id="rId20" Type="http://schemas.openxmlformats.org/officeDocument/2006/relationships/slideLayout" Target="../slideLayouts/slideLayout1685.xml"/><Relationship Id="rId41" Type="http://schemas.openxmlformats.org/officeDocument/2006/relationships/slideLayout" Target="../slideLayouts/slideLayout1706.xml"/><Relationship Id="rId1" Type="http://schemas.openxmlformats.org/officeDocument/2006/relationships/slideLayout" Target="../slideLayouts/slideLayout1666.xml"/><Relationship Id="rId6" Type="http://schemas.openxmlformats.org/officeDocument/2006/relationships/slideLayout" Target="../slideLayouts/slideLayout1671.xml"/></Relationships>
</file>

<file path=ppt/slideMasters/_rels/slideMaster36.xml.rels><?xml version="1.0" encoding="UTF-8" standalone="yes"?>
<Relationships xmlns="http://schemas.openxmlformats.org/package/2006/relationships"><Relationship Id="rId13" Type="http://schemas.openxmlformats.org/officeDocument/2006/relationships/slideLayout" Target="../slideLayouts/slideLayout1727.xml"/><Relationship Id="rId18" Type="http://schemas.openxmlformats.org/officeDocument/2006/relationships/slideLayout" Target="../slideLayouts/slideLayout1732.xml"/><Relationship Id="rId26" Type="http://schemas.openxmlformats.org/officeDocument/2006/relationships/slideLayout" Target="../slideLayouts/slideLayout1740.xml"/><Relationship Id="rId39" Type="http://schemas.openxmlformats.org/officeDocument/2006/relationships/slideLayout" Target="../slideLayouts/slideLayout1753.xml"/><Relationship Id="rId21" Type="http://schemas.openxmlformats.org/officeDocument/2006/relationships/slideLayout" Target="../slideLayouts/slideLayout1735.xml"/><Relationship Id="rId34" Type="http://schemas.openxmlformats.org/officeDocument/2006/relationships/slideLayout" Target="../slideLayouts/slideLayout1748.xml"/><Relationship Id="rId42" Type="http://schemas.openxmlformats.org/officeDocument/2006/relationships/slideLayout" Target="../slideLayouts/slideLayout1756.xml"/><Relationship Id="rId47" Type="http://schemas.openxmlformats.org/officeDocument/2006/relationships/theme" Target="../theme/theme36.xml"/><Relationship Id="rId7" Type="http://schemas.openxmlformats.org/officeDocument/2006/relationships/slideLayout" Target="../slideLayouts/slideLayout1721.xml"/><Relationship Id="rId2" Type="http://schemas.openxmlformats.org/officeDocument/2006/relationships/slideLayout" Target="../slideLayouts/slideLayout1716.xml"/><Relationship Id="rId16" Type="http://schemas.openxmlformats.org/officeDocument/2006/relationships/slideLayout" Target="../slideLayouts/slideLayout1730.xml"/><Relationship Id="rId29" Type="http://schemas.openxmlformats.org/officeDocument/2006/relationships/slideLayout" Target="../slideLayouts/slideLayout1743.xml"/><Relationship Id="rId1" Type="http://schemas.openxmlformats.org/officeDocument/2006/relationships/slideLayout" Target="../slideLayouts/slideLayout1715.xml"/><Relationship Id="rId6" Type="http://schemas.openxmlformats.org/officeDocument/2006/relationships/slideLayout" Target="../slideLayouts/slideLayout1720.xml"/><Relationship Id="rId11" Type="http://schemas.openxmlformats.org/officeDocument/2006/relationships/slideLayout" Target="../slideLayouts/slideLayout1725.xml"/><Relationship Id="rId24" Type="http://schemas.openxmlformats.org/officeDocument/2006/relationships/slideLayout" Target="../slideLayouts/slideLayout1738.xml"/><Relationship Id="rId32" Type="http://schemas.openxmlformats.org/officeDocument/2006/relationships/slideLayout" Target="../slideLayouts/slideLayout1746.xml"/><Relationship Id="rId37" Type="http://schemas.openxmlformats.org/officeDocument/2006/relationships/slideLayout" Target="../slideLayouts/slideLayout1751.xml"/><Relationship Id="rId40" Type="http://schemas.openxmlformats.org/officeDocument/2006/relationships/slideLayout" Target="../slideLayouts/slideLayout1754.xml"/><Relationship Id="rId45" Type="http://schemas.openxmlformats.org/officeDocument/2006/relationships/slideLayout" Target="../slideLayouts/slideLayout1759.xml"/><Relationship Id="rId5" Type="http://schemas.openxmlformats.org/officeDocument/2006/relationships/slideLayout" Target="../slideLayouts/slideLayout1719.xml"/><Relationship Id="rId15" Type="http://schemas.openxmlformats.org/officeDocument/2006/relationships/slideLayout" Target="../slideLayouts/slideLayout1729.xml"/><Relationship Id="rId23" Type="http://schemas.openxmlformats.org/officeDocument/2006/relationships/slideLayout" Target="../slideLayouts/slideLayout1737.xml"/><Relationship Id="rId28" Type="http://schemas.openxmlformats.org/officeDocument/2006/relationships/slideLayout" Target="../slideLayouts/slideLayout1742.xml"/><Relationship Id="rId36" Type="http://schemas.openxmlformats.org/officeDocument/2006/relationships/slideLayout" Target="../slideLayouts/slideLayout1750.xml"/><Relationship Id="rId10" Type="http://schemas.openxmlformats.org/officeDocument/2006/relationships/slideLayout" Target="../slideLayouts/slideLayout1724.xml"/><Relationship Id="rId19" Type="http://schemas.openxmlformats.org/officeDocument/2006/relationships/slideLayout" Target="../slideLayouts/slideLayout1733.xml"/><Relationship Id="rId31" Type="http://schemas.openxmlformats.org/officeDocument/2006/relationships/slideLayout" Target="../slideLayouts/slideLayout1745.xml"/><Relationship Id="rId44" Type="http://schemas.openxmlformats.org/officeDocument/2006/relationships/slideLayout" Target="../slideLayouts/slideLayout1758.xml"/><Relationship Id="rId4" Type="http://schemas.openxmlformats.org/officeDocument/2006/relationships/slideLayout" Target="../slideLayouts/slideLayout1718.xml"/><Relationship Id="rId9" Type="http://schemas.openxmlformats.org/officeDocument/2006/relationships/slideLayout" Target="../slideLayouts/slideLayout1723.xml"/><Relationship Id="rId14" Type="http://schemas.openxmlformats.org/officeDocument/2006/relationships/slideLayout" Target="../slideLayouts/slideLayout1728.xml"/><Relationship Id="rId22" Type="http://schemas.openxmlformats.org/officeDocument/2006/relationships/slideLayout" Target="../slideLayouts/slideLayout1736.xml"/><Relationship Id="rId27" Type="http://schemas.openxmlformats.org/officeDocument/2006/relationships/slideLayout" Target="../slideLayouts/slideLayout1741.xml"/><Relationship Id="rId30" Type="http://schemas.openxmlformats.org/officeDocument/2006/relationships/slideLayout" Target="../slideLayouts/slideLayout1744.xml"/><Relationship Id="rId35" Type="http://schemas.openxmlformats.org/officeDocument/2006/relationships/slideLayout" Target="../slideLayouts/slideLayout1749.xml"/><Relationship Id="rId43" Type="http://schemas.openxmlformats.org/officeDocument/2006/relationships/slideLayout" Target="../slideLayouts/slideLayout1757.xml"/><Relationship Id="rId8" Type="http://schemas.openxmlformats.org/officeDocument/2006/relationships/slideLayout" Target="../slideLayouts/slideLayout1722.xml"/><Relationship Id="rId3" Type="http://schemas.openxmlformats.org/officeDocument/2006/relationships/slideLayout" Target="../slideLayouts/slideLayout1717.xml"/><Relationship Id="rId12" Type="http://schemas.openxmlformats.org/officeDocument/2006/relationships/slideLayout" Target="../slideLayouts/slideLayout1726.xml"/><Relationship Id="rId17" Type="http://schemas.openxmlformats.org/officeDocument/2006/relationships/slideLayout" Target="../slideLayouts/slideLayout1731.xml"/><Relationship Id="rId25" Type="http://schemas.openxmlformats.org/officeDocument/2006/relationships/slideLayout" Target="../slideLayouts/slideLayout1739.xml"/><Relationship Id="rId33" Type="http://schemas.openxmlformats.org/officeDocument/2006/relationships/slideLayout" Target="../slideLayouts/slideLayout1747.xml"/><Relationship Id="rId38" Type="http://schemas.openxmlformats.org/officeDocument/2006/relationships/slideLayout" Target="../slideLayouts/slideLayout1752.xml"/><Relationship Id="rId46" Type="http://schemas.openxmlformats.org/officeDocument/2006/relationships/slideLayout" Target="../slideLayouts/slideLayout1760.xml"/><Relationship Id="rId20" Type="http://schemas.openxmlformats.org/officeDocument/2006/relationships/slideLayout" Target="../slideLayouts/slideLayout1734.xml"/><Relationship Id="rId41" Type="http://schemas.openxmlformats.org/officeDocument/2006/relationships/slideLayout" Target="../slideLayouts/slideLayout1755.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773.xml"/><Relationship Id="rId18" Type="http://schemas.openxmlformats.org/officeDocument/2006/relationships/slideLayout" Target="../slideLayouts/slideLayout1778.xml"/><Relationship Id="rId26" Type="http://schemas.openxmlformats.org/officeDocument/2006/relationships/slideLayout" Target="../slideLayouts/slideLayout1786.xml"/><Relationship Id="rId39" Type="http://schemas.openxmlformats.org/officeDocument/2006/relationships/slideLayout" Target="../slideLayouts/slideLayout1799.xml"/><Relationship Id="rId21" Type="http://schemas.openxmlformats.org/officeDocument/2006/relationships/slideLayout" Target="../slideLayouts/slideLayout1781.xml"/><Relationship Id="rId34" Type="http://schemas.openxmlformats.org/officeDocument/2006/relationships/slideLayout" Target="../slideLayouts/slideLayout1794.xml"/><Relationship Id="rId42" Type="http://schemas.openxmlformats.org/officeDocument/2006/relationships/slideLayout" Target="../slideLayouts/slideLayout1802.xml"/><Relationship Id="rId7" Type="http://schemas.openxmlformats.org/officeDocument/2006/relationships/slideLayout" Target="../slideLayouts/slideLayout1767.xml"/><Relationship Id="rId2" Type="http://schemas.openxmlformats.org/officeDocument/2006/relationships/slideLayout" Target="../slideLayouts/slideLayout1762.xml"/><Relationship Id="rId16" Type="http://schemas.openxmlformats.org/officeDocument/2006/relationships/slideLayout" Target="../slideLayouts/slideLayout1776.xml"/><Relationship Id="rId29" Type="http://schemas.openxmlformats.org/officeDocument/2006/relationships/slideLayout" Target="../slideLayouts/slideLayout1789.xml"/><Relationship Id="rId1" Type="http://schemas.openxmlformats.org/officeDocument/2006/relationships/slideLayout" Target="../slideLayouts/slideLayout1761.xml"/><Relationship Id="rId6" Type="http://schemas.openxmlformats.org/officeDocument/2006/relationships/slideLayout" Target="../slideLayouts/slideLayout1766.xml"/><Relationship Id="rId11" Type="http://schemas.openxmlformats.org/officeDocument/2006/relationships/slideLayout" Target="../slideLayouts/slideLayout1771.xml"/><Relationship Id="rId24" Type="http://schemas.openxmlformats.org/officeDocument/2006/relationships/slideLayout" Target="../slideLayouts/slideLayout1784.xml"/><Relationship Id="rId32" Type="http://schemas.openxmlformats.org/officeDocument/2006/relationships/slideLayout" Target="../slideLayouts/slideLayout1792.xml"/><Relationship Id="rId37" Type="http://schemas.openxmlformats.org/officeDocument/2006/relationships/slideLayout" Target="../slideLayouts/slideLayout1797.xml"/><Relationship Id="rId40" Type="http://schemas.openxmlformats.org/officeDocument/2006/relationships/slideLayout" Target="../slideLayouts/slideLayout1800.xml"/><Relationship Id="rId45" Type="http://schemas.openxmlformats.org/officeDocument/2006/relationships/theme" Target="../theme/theme37.xml"/><Relationship Id="rId5" Type="http://schemas.openxmlformats.org/officeDocument/2006/relationships/slideLayout" Target="../slideLayouts/slideLayout1765.xml"/><Relationship Id="rId15" Type="http://schemas.openxmlformats.org/officeDocument/2006/relationships/slideLayout" Target="../slideLayouts/slideLayout1775.xml"/><Relationship Id="rId23" Type="http://schemas.openxmlformats.org/officeDocument/2006/relationships/slideLayout" Target="../slideLayouts/slideLayout1783.xml"/><Relationship Id="rId28" Type="http://schemas.openxmlformats.org/officeDocument/2006/relationships/slideLayout" Target="../slideLayouts/slideLayout1788.xml"/><Relationship Id="rId36" Type="http://schemas.openxmlformats.org/officeDocument/2006/relationships/slideLayout" Target="../slideLayouts/slideLayout1796.xml"/><Relationship Id="rId10" Type="http://schemas.openxmlformats.org/officeDocument/2006/relationships/slideLayout" Target="../slideLayouts/slideLayout1770.xml"/><Relationship Id="rId19" Type="http://schemas.openxmlformats.org/officeDocument/2006/relationships/slideLayout" Target="../slideLayouts/slideLayout1779.xml"/><Relationship Id="rId31" Type="http://schemas.openxmlformats.org/officeDocument/2006/relationships/slideLayout" Target="../slideLayouts/slideLayout1791.xml"/><Relationship Id="rId44" Type="http://schemas.openxmlformats.org/officeDocument/2006/relationships/slideLayout" Target="../slideLayouts/slideLayout1804.xml"/><Relationship Id="rId4" Type="http://schemas.openxmlformats.org/officeDocument/2006/relationships/slideLayout" Target="../slideLayouts/slideLayout1764.xml"/><Relationship Id="rId9" Type="http://schemas.openxmlformats.org/officeDocument/2006/relationships/slideLayout" Target="../slideLayouts/slideLayout1769.xml"/><Relationship Id="rId14" Type="http://schemas.openxmlformats.org/officeDocument/2006/relationships/slideLayout" Target="../slideLayouts/slideLayout1774.xml"/><Relationship Id="rId22" Type="http://schemas.openxmlformats.org/officeDocument/2006/relationships/slideLayout" Target="../slideLayouts/slideLayout1782.xml"/><Relationship Id="rId27" Type="http://schemas.openxmlformats.org/officeDocument/2006/relationships/slideLayout" Target="../slideLayouts/slideLayout1787.xml"/><Relationship Id="rId30" Type="http://schemas.openxmlformats.org/officeDocument/2006/relationships/slideLayout" Target="../slideLayouts/slideLayout1790.xml"/><Relationship Id="rId35" Type="http://schemas.openxmlformats.org/officeDocument/2006/relationships/slideLayout" Target="../slideLayouts/slideLayout1795.xml"/><Relationship Id="rId43" Type="http://schemas.openxmlformats.org/officeDocument/2006/relationships/slideLayout" Target="../slideLayouts/slideLayout1803.xml"/><Relationship Id="rId8" Type="http://schemas.openxmlformats.org/officeDocument/2006/relationships/slideLayout" Target="../slideLayouts/slideLayout1768.xml"/><Relationship Id="rId3" Type="http://schemas.openxmlformats.org/officeDocument/2006/relationships/slideLayout" Target="../slideLayouts/slideLayout1763.xml"/><Relationship Id="rId12" Type="http://schemas.openxmlformats.org/officeDocument/2006/relationships/slideLayout" Target="../slideLayouts/slideLayout1772.xml"/><Relationship Id="rId17" Type="http://schemas.openxmlformats.org/officeDocument/2006/relationships/slideLayout" Target="../slideLayouts/slideLayout1777.xml"/><Relationship Id="rId25" Type="http://schemas.openxmlformats.org/officeDocument/2006/relationships/slideLayout" Target="../slideLayouts/slideLayout1785.xml"/><Relationship Id="rId33" Type="http://schemas.openxmlformats.org/officeDocument/2006/relationships/slideLayout" Target="../slideLayouts/slideLayout1793.xml"/><Relationship Id="rId38" Type="http://schemas.openxmlformats.org/officeDocument/2006/relationships/slideLayout" Target="../slideLayouts/slideLayout1798.xml"/><Relationship Id="rId20" Type="http://schemas.openxmlformats.org/officeDocument/2006/relationships/slideLayout" Target="../slideLayouts/slideLayout1780.xml"/><Relationship Id="rId41" Type="http://schemas.openxmlformats.org/officeDocument/2006/relationships/slideLayout" Target="../slideLayouts/slideLayout1801.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1812.xml"/><Relationship Id="rId3" Type="http://schemas.openxmlformats.org/officeDocument/2006/relationships/slideLayout" Target="../slideLayouts/slideLayout1807.xml"/><Relationship Id="rId7" Type="http://schemas.openxmlformats.org/officeDocument/2006/relationships/slideLayout" Target="../slideLayouts/slideLayout1811.xml"/><Relationship Id="rId12" Type="http://schemas.openxmlformats.org/officeDocument/2006/relationships/theme" Target="../theme/theme38.xml"/><Relationship Id="rId2" Type="http://schemas.openxmlformats.org/officeDocument/2006/relationships/slideLayout" Target="../slideLayouts/slideLayout1806.xml"/><Relationship Id="rId1" Type="http://schemas.openxmlformats.org/officeDocument/2006/relationships/slideLayout" Target="../slideLayouts/slideLayout1805.xml"/><Relationship Id="rId6" Type="http://schemas.openxmlformats.org/officeDocument/2006/relationships/slideLayout" Target="../slideLayouts/slideLayout1810.xml"/><Relationship Id="rId11" Type="http://schemas.openxmlformats.org/officeDocument/2006/relationships/slideLayout" Target="../slideLayouts/slideLayout1815.xml"/><Relationship Id="rId5" Type="http://schemas.openxmlformats.org/officeDocument/2006/relationships/slideLayout" Target="../slideLayouts/slideLayout1809.xml"/><Relationship Id="rId10" Type="http://schemas.openxmlformats.org/officeDocument/2006/relationships/slideLayout" Target="../slideLayouts/slideLayout1814.xml"/><Relationship Id="rId4" Type="http://schemas.openxmlformats.org/officeDocument/2006/relationships/slideLayout" Target="../slideLayouts/slideLayout1808.xml"/><Relationship Id="rId9" Type="http://schemas.openxmlformats.org/officeDocument/2006/relationships/slideLayout" Target="../slideLayouts/slideLayout1813.xml"/></Relationships>
</file>

<file path=ppt/slideMasters/_rels/slideMaster39.xml.rels><?xml version="1.0" encoding="UTF-8" standalone="yes"?>
<Relationships xmlns="http://schemas.openxmlformats.org/package/2006/relationships"><Relationship Id="rId13" Type="http://schemas.openxmlformats.org/officeDocument/2006/relationships/slideLayout" Target="../slideLayouts/slideLayout1828.xml"/><Relationship Id="rId18" Type="http://schemas.openxmlformats.org/officeDocument/2006/relationships/slideLayout" Target="../slideLayouts/slideLayout1833.xml"/><Relationship Id="rId26" Type="http://schemas.openxmlformats.org/officeDocument/2006/relationships/slideLayout" Target="../slideLayouts/slideLayout1841.xml"/><Relationship Id="rId39" Type="http://schemas.openxmlformats.org/officeDocument/2006/relationships/slideLayout" Target="../slideLayouts/slideLayout1854.xml"/><Relationship Id="rId21" Type="http://schemas.openxmlformats.org/officeDocument/2006/relationships/slideLayout" Target="../slideLayouts/slideLayout1836.xml"/><Relationship Id="rId34" Type="http://schemas.openxmlformats.org/officeDocument/2006/relationships/slideLayout" Target="../slideLayouts/slideLayout1849.xml"/><Relationship Id="rId42" Type="http://schemas.openxmlformats.org/officeDocument/2006/relationships/slideLayout" Target="../slideLayouts/slideLayout1857.xml"/><Relationship Id="rId7" Type="http://schemas.openxmlformats.org/officeDocument/2006/relationships/slideLayout" Target="../slideLayouts/slideLayout1822.xml"/><Relationship Id="rId2" Type="http://schemas.openxmlformats.org/officeDocument/2006/relationships/slideLayout" Target="../slideLayouts/slideLayout1817.xml"/><Relationship Id="rId16" Type="http://schemas.openxmlformats.org/officeDocument/2006/relationships/slideLayout" Target="../slideLayouts/slideLayout1831.xml"/><Relationship Id="rId20" Type="http://schemas.openxmlformats.org/officeDocument/2006/relationships/slideLayout" Target="../slideLayouts/slideLayout1835.xml"/><Relationship Id="rId29" Type="http://schemas.openxmlformats.org/officeDocument/2006/relationships/slideLayout" Target="../slideLayouts/slideLayout1844.xml"/><Relationship Id="rId41" Type="http://schemas.openxmlformats.org/officeDocument/2006/relationships/slideLayout" Target="../slideLayouts/slideLayout1856.xml"/><Relationship Id="rId1" Type="http://schemas.openxmlformats.org/officeDocument/2006/relationships/slideLayout" Target="../slideLayouts/slideLayout1816.xml"/><Relationship Id="rId6" Type="http://schemas.openxmlformats.org/officeDocument/2006/relationships/slideLayout" Target="../slideLayouts/slideLayout1821.xml"/><Relationship Id="rId11" Type="http://schemas.openxmlformats.org/officeDocument/2006/relationships/slideLayout" Target="../slideLayouts/slideLayout1826.xml"/><Relationship Id="rId24" Type="http://schemas.openxmlformats.org/officeDocument/2006/relationships/slideLayout" Target="../slideLayouts/slideLayout1839.xml"/><Relationship Id="rId32" Type="http://schemas.openxmlformats.org/officeDocument/2006/relationships/slideLayout" Target="../slideLayouts/slideLayout1847.xml"/><Relationship Id="rId37" Type="http://schemas.openxmlformats.org/officeDocument/2006/relationships/slideLayout" Target="../slideLayouts/slideLayout1852.xml"/><Relationship Id="rId40" Type="http://schemas.openxmlformats.org/officeDocument/2006/relationships/slideLayout" Target="../slideLayouts/slideLayout1855.xml"/><Relationship Id="rId5" Type="http://schemas.openxmlformats.org/officeDocument/2006/relationships/slideLayout" Target="../slideLayouts/slideLayout1820.xml"/><Relationship Id="rId15" Type="http://schemas.openxmlformats.org/officeDocument/2006/relationships/slideLayout" Target="../slideLayouts/slideLayout1830.xml"/><Relationship Id="rId23" Type="http://schemas.openxmlformats.org/officeDocument/2006/relationships/slideLayout" Target="../slideLayouts/slideLayout1838.xml"/><Relationship Id="rId28" Type="http://schemas.openxmlformats.org/officeDocument/2006/relationships/slideLayout" Target="../slideLayouts/slideLayout1843.xml"/><Relationship Id="rId36" Type="http://schemas.openxmlformats.org/officeDocument/2006/relationships/slideLayout" Target="../slideLayouts/slideLayout1851.xml"/><Relationship Id="rId10" Type="http://schemas.openxmlformats.org/officeDocument/2006/relationships/slideLayout" Target="../slideLayouts/slideLayout1825.xml"/><Relationship Id="rId19" Type="http://schemas.openxmlformats.org/officeDocument/2006/relationships/slideLayout" Target="../slideLayouts/slideLayout1834.xml"/><Relationship Id="rId31" Type="http://schemas.openxmlformats.org/officeDocument/2006/relationships/slideLayout" Target="../slideLayouts/slideLayout1846.xml"/><Relationship Id="rId44" Type="http://schemas.openxmlformats.org/officeDocument/2006/relationships/theme" Target="../theme/theme39.xml"/><Relationship Id="rId4" Type="http://schemas.openxmlformats.org/officeDocument/2006/relationships/slideLayout" Target="../slideLayouts/slideLayout1819.xml"/><Relationship Id="rId9" Type="http://schemas.openxmlformats.org/officeDocument/2006/relationships/slideLayout" Target="../slideLayouts/slideLayout1824.xml"/><Relationship Id="rId14" Type="http://schemas.openxmlformats.org/officeDocument/2006/relationships/slideLayout" Target="../slideLayouts/slideLayout1829.xml"/><Relationship Id="rId22" Type="http://schemas.openxmlformats.org/officeDocument/2006/relationships/slideLayout" Target="../slideLayouts/slideLayout1837.xml"/><Relationship Id="rId27" Type="http://schemas.openxmlformats.org/officeDocument/2006/relationships/slideLayout" Target="../slideLayouts/slideLayout1842.xml"/><Relationship Id="rId30" Type="http://schemas.openxmlformats.org/officeDocument/2006/relationships/slideLayout" Target="../slideLayouts/slideLayout1845.xml"/><Relationship Id="rId35" Type="http://schemas.openxmlformats.org/officeDocument/2006/relationships/slideLayout" Target="../slideLayouts/slideLayout1850.xml"/><Relationship Id="rId43" Type="http://schemas.openxmlformats.org/officeDocument/2006/relationships/slideLayout" Target="../slideLayouts/slideLayout1858.xml"/><Relationship Id="rId8" Type="http://schemas.openxmlformats.org/officeDocument/2006/relationships/slideLayout" Target="../slideLayouts/slideLayout1823.xml"/><Relationship Id="rId3" Type="http://schemas.openxmlformats.org/officeDocument/2006/relationships/slideLayout" Target="../slideLayouts/slideLayout1818.xml"/><Relationship Id="rId12" Type="http://schemas.openxmlformats.org/officeDocument/2006/relationships/slideLayout" Target="../slideLayouts/slideLayout1827.xml"/><Relationship Id="rId17" Type="http://schemas.openxmlformats.org/officeDocument/2006/relationships/slideLayout" Target="../slideLayouts/slideLayout1832.xml"/><Relationship Id="rId25" Type="http://schemas.openxmlformats.org/officeDocument/2006/relationships/slideLayout" Target="../slideLayouts/slideLayout1840.xml"/><Relationship Id="rId33" Type="http://schemas.openxmlformats.org/officeDocument/2006/relationships/slideLayout" Target="../slideLayouts/slideLayout1848.xml"/><Relationship Id="rId38" Type="http://schemas.openxmlformats.org/officeDocument/2006/relationships/slideLayout" Target="../slideLayouts/slideLayout18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ags" Target="../tags/tag190.xml"/><Relationship Id="rId39" Type="http://schemas.openxmlformats.org/officeDocument/2006/relationships/tags" Target="../tags/tag203.xml"/><Relationship Id="rId21" Type="http://schemas.openxmlformats.org/officeDocument/2006/relationships/slideLayout" Target="../slideLayouts/slideLayout130.xml"/><Relationship Id="rId34" Type="http://schemas.openxmlformats.org/officeDocument/2006/relationships/tags" Target="../tags/tag198.xml"/><Relationship Id="rId42" Type="http://schemas.openxmlformats.org/officeDocument/2006/relationships/tags" Target="../tags/tag206.xml"/><Relationship Id="rId47" Type="http://schemas.openxmlformats.org/officeDocument/2006/relationships/tags" Target="../tags/tag211.xml"/><Relationship Id="rId50" Type="http://schemas.openxmlformats.org/officeDocument/2006/relationships/image" Target="../media/image7.emf"/><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tags" Target="../tags/tag193.xml"/><Relationship Id="rId11" Type="http://schemas.openxmlformats.org/officeDocument/2006/relationships/slideLayout" Target="../slideLayouts/slideLayout120.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tags" Target="../tags/tag20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49" Type="http://schemas.openxmlformats.org/officeDocument/2006/relationships/oleObject" Target="../embeddings/oleObject22.bin"/><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tags" Target="../tags/tag195.xml"/><Relationship Id="rId44" Type="http://schemas.openxmlformats.org/officeDocument/2006/relationships/tags" Target="../tags/tag20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4.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tags" Target="../tags/tag207.xml"/><Relationship Id="rId48" Type="http://schemas.openxmlformats.org/officeDocument/2006/relationships/tags" Target="../tags/tag212.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tags" Target="../tags/tag210.xml"/><Relationship Id="rId20" Type="http://schemas.openxmlformats.org/officeDocument/2006/relationships/slideLayout" Target="../slideLayouts/slideLayout129.xml"/><Relationship Id="rId41" Type="http://schemas.openxmlformats.org/officeDocument/2006/relationships/tags" Target="../tags/tag205.xml"/><Relationship Id="rId1" Type="http://schemas.openxmlformats.org/officeDocument/2006/relationships/slideLayout" Target="../slideLayouts/slideLayout110.xml"/><Relationship Id="rId6" Type="http://schemas.openxmlformats.org/officeDocument/2006/relationships/slideLayout" Target="../slideLayouts/slideLayout115.xml"/></Relationships>
</file>

<file path=ppt/slideMasters/_rels/slideMaster40.xml.rels><?xml version="1.0" encoding="UTF-8" standalone="yes"?>
<Relationships xmlns="http://schemas.openxmlformats.org/package/2006/relationships"><Relationship Id="rId13" Type="http://schemas.openxmlformats.org/officeDocument/2006/relationships/slideLayout" Target="../slideLayouts/slideLayout1871.xml"/><Relationship Id="rId18" Type="http://schemas.openxmlformats.org/officeDocument/2006/relationships/slideLayout" Target="../slideLayouts/slideLayout1876.xml"/><Relationship Id="rId26" Type="http://schemas.openxmlformats.org/officeDocument/2006/relationships/slideLayout" Target="../slideLayouts/slideLayout1884.xml"/><Relationship Id="rId39" Type="http://schemas.openxmlformats.org/officeDocument/2006/relationships/slideLayout" Target="../slideLayouts/slideLayout1897.xml"/><Relationship Id="rId21" Type="http://schemas.openxmlformats.org/officeDocument/2006/relationships/slideLayout" Target="../slideLayouts/slideLayout1879.xml"/><Relationship Id="rId34" Type="http://schemas.openxmlformats.org/officeDocument/2006/relationships/slideLayout" Target="../slideLayouts/slideLayout1892.xml"/><Relationship Id="rId42" Type="http://schemas.openxmlformats.org/officeDocument/2006/relationships/slideLayout" Target="../slideLayouts/slideLayout1900.xml"/><Relationship Id="rId47" Type="http://schemas.openxmlformats.org/officeDocument/2006/relationships/slideLayout" Target="../slideLayouts/slideLayout1905.xml"/><Relationship Id="rId50" Type="http://schemas.openxmlformats.org/officeDocument/2006/relationships/slideLayout" Target="../slideLayouts/slideLayout1908.xml"/><Relationship Id="rId7" Type="http://schemas.openxmlformats.org/officeDocument/2006/relationships/slideLayout" Target="../slideLayouts/slideLayout1865.xml"/><Relationship Id="rId2" Type="http://schemas.openxmlformats.org/officeDocument/2006/relationships/slideLayout" Target="../slideLayouts/slideLayout1860.xml"/><Relationship Id="rId16" Type="http://schemas.openxmlformats.org/officeDocument/2006/relationships/slideLayout" Target="../slideLayouts/slideLayout1874.xml"/><Relationship Id="rId29" Type="http://schemas.openxmlformats.org/officeDocument/2006/relationships/slideLayout" Target="../slideLayouts/slideLayout1887.xml"/><Relationship Id="rId11" Type="http://schemas.openxmlformats.org/officeDocument/2006/relationships/slideLayout" Target="../slideLayouts/slideLayout1869.xml"/><Relationship Id="rId24" Type="http://schemas.openxmlformats.org/officeDocument/2006/relationships/slideLayout" Target="../slideLayouts/slideLayout1882.xml"/><Relationship Id="rId32" Type="http://schemas.openxmlformats.org/officeDocument/2006/relationships/slideLayout" Target="../slideLayouts/slideLayout1890.xml"/><Relationship Id="rId37" Type="http://schemas.openxmlformats.org/officeDocument/2006/relationships/slideLayout" Target="../slideLayouts/slideLayout1895.xml"/><Relationship Id="rId40" Type="http://schemas.openxmlformats.org/officeDocument/2006/relationships/slideLayout" Target="../slideLayouts/slideLayout1898.xml"/><Relationship Id="rId45" Type="http://schemas.openxmlformats.org/officeDocument/2006/relationships/slideLayout" Target="../slideLayouts/slideLayout1903.xml"/><Relationship Id="rId5" Type="http://schemas.openxmlformats.org/officeDocument/2006/relationships/slideLayout" Target="../slideLayouts/slideLayout1863.xml"/><Relationship Id="rId15" Type="http://schemas.openxmlformats.org/officeDocument/2006/relationships/slideLayout" Target="../slideLayouts/slideLayout1873.xml"/><Relationship Id="rId23" Type="http://schemas.openxmlformats.org/officeDocument/2006/relationships/slideLayout" Target="../slideLayouts/slideLayout1881.xml"/><Relationship Id="rId28" Type="http://schemas.openxmlformats.org/officeDocument/2006/relationships/slideLayout" Target="../slideLayouts/slideLayout1886.xml"/><Relationship Id="rId36" Type="http://schemas.openxmlformats.org/officeDocument/2006/relationships/slideLayout" Target="../slideLayouts/slideLayout1894.xml"/><Relationship Id="rId49" Type="http://schemas.openxmlformats.org/officeDocument/2006/relationships/slideLayout" Target="../slideLayouts/slideLayout1907.xml"/><Relationship Id="rId10" Type="http://schemas.openxmlformats.org/officeDocument/2006/relationships/slideLayout" Target="../slideLayouts/slideLayout1868.xml"/><Relationship Id="rId19" Type="http://schemas.openxmlformats.org/officeDocument/2006/relationships/slideLayout" Target="../slideLayouts/slideLayout1877.xml"/><Relationship Id="rId31" Type="http://schemas.openxmlformats.org/officeDocument/2006/relationships/slideLayout" Target="../slideLayouts/slideLayout1889.xml"/><Relationship Id="rId44" Type="http://schemas.openxmlformats.org/officeDocument/2006/relationships/slideLayout" Target="../slideLayouts/slideLayout1902.xml"/><Relationship Id="rId4" Type="http://schemas.openxmlformats.org/officeDocument/2006/relationships/slideLayout" Target="../slideLayouts/slideLayout1862.xml"/><Relationship Id="rId9" Type="http://schemas.openxmlformats.org/officeDocument/2006/relationships/slideLayout" Target="../slideLayouts/slideLayout1867.xml"/><Relationship Id="rId14" Type="http://schemas.openxmlformats.org/officeDocument/2006/relationships/slideLayout" Target="../slideLayouts/slideLayout1872.xml"/><Relationship Id="rId22" Type="http://schemas.openxmlformats.org/officeDocument/2006/relationships/slideLayout" Target="../slideLayouts/slideLayout1880.xml"/><Relationship Id="rId27" Type="http://schemas.openxmlformats.org/officeDocument/2006/relationships/slideLayout" Target="../slideLayouts/slideLayout1885.xml"/><Relationship Id="rId30" Type="http://schemas.openxmlformats.org/officeDocument/2006/relationships/slideLayout" Target="../slideLayouts/slideLayout1888.xml"/><Relationship Id="rId35" Type="http://schemas.openxmlformats.org/officeDocument/2006/relationships/slideLayout" Target="../slideLayouts/slideLayout1893.xml"/><Relationship Id="rId43" Type="http://schemas.openxmlformats.org/officeDocument/2006/relationships/slideLayout" Target="../slideLayouts/slideLayout1901.xml"/><Relationship Id="rId48" Type="http://schemas.openxmlformats.org/officeDocument/2006/relationships/slideLayout" Target="../slideLayouts/slideLayout1906.xml"/><Relationship Id="rId8" Type="http://schemas.openxmlformats.org/officeDocument/2006/relationships/slideLayout" Target="../slideLayouts/slideLayout1866.xml"/><Relationship Id="rId51" Type="http://schemas.openxmlformats.org/officeDocument/2006/relationships/theme" Target="../theme/theme40.xml"/><Relationship Id="rId3" Type="http://schemas.openxmlformats.org/officeDocument/2006/relationships/slideLayout" Target="../slideLayouts/slideLayout1861.xml"/><Relationship Id="rId12" Type="http://schemas.openxmlformats.org/officeDocument/2006/relationships/slideLayout" Target="../slideLayouts/slideLayout1870.xml"/><Relationship Id="rId17" Type="http://schemas.openxmlformats.org/officeDocument/2006/relationships/slideLayout" Target="../slideLayouts/slideLayout1875.xml"/><Relationship Id="rId25" Type="http://schemas.openxmlformats.org/officeDocument/2006/relationships/slideLayout" Target="../slideLayouts/slideLayout1883.xml"/><Relationship Id="rId33" Type="http://schemas.openxmlformats.org/officeDocument/2006/relationships/slideLayout" Target="../slideLayouts/slideLayout1891.xml"/><Relationship Id="rId38" Type="http://schemas.openxmlformats.org/officeDocument/2006/relationships/slideLayout" Target="../slideLayouts/slideLayout1896.xml"/><Relationship Id="rId46" Type="http://schemas.openxmlformats.org/officeDocument/2006/relationships/slideLayout" Target="../slideLayouts/slideLayout1904.xml"/><Relationship Id="rId20" Type="http://schemas.openxmlformats.org/officeDocument/2006/relationships/slideLayout" Target="../slideLayouts/slideLayout1878.xml"/><Relationship Id="rId41" Type="http://schemas.openxmlformats.org/officeDocument/2006/relationships/slideLayout" Target="../slideLayouts/slideLayout1899.xml"/><Relationship Id="rId1" Type="http://schemas.openxmlformats.org/officeDocument/2006/relationships/slideLayout" Target="../slideLayouts/slideLayout1859.xml"/><Relationship Id="rId6" Type="http://schemas.openxmlformats.org/officeDocument/2006/relationships/slideLayout" Target="../slideLayouts/slideLayout1864.xml"/></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1921.xml"/><Relationship Id="rId18" Type="http://schemas.openxmlformats.org/officeDocument/2006/relationships/slideLayout" Target="../slideLayouts/slideLayout1926.xml"/><Relationship Id="rId26" Type="http://schemas.openxmlformats.org/officeDocument/2006/relationships/slideLayout" Target="../slideLayouts/slideLayout1934.xml"/><Relationship Id="rId39" Type="http://schemas.openxmlformats.org/officeDocument/2006/relationships/slideLayout" Target="../slideLayouts/slideLayout1947.xml"/><Relationship Id="rId21" Type="http://schemas.openxmlformats.org/officeDocument/2006/relationships/slideLayout" Target="../slideLayouts/slideLayout1929.xml"/><Relationship Id="rId34" Type="http://schemas.openxmlformats.org/officeDocument/2006/relationships/slideLayout" Target="../slideLayouts/slideLayout1942.xml"/><Relationship Id="rId42" Type="http://schemas.openxmlformats.org/officeDocument/2006/relationships/slideLayout" Target="../slideLayouts/slideLayout1950.xml"/><Relationship Id="rId7" Type="http://schemas.openxmlformats.org/officeDocument/2006/relationships/slideLayout" Target="../slideLayouts/slideLayout1915.xml"/><Relationship Id="rId2" Type="http://schemas.openxmlformats.org/officeDocument/2006/relationships/slideLayout" Target="../slideLayouts/slideLayout1910.xml"/><Relationship Id="rId16" Type="http://schemas.openxmlformats.org/officeDocument/2006/relationships/slideLayout" Target="../slideLayouts/slideLayout1924.xml"/><Relationship Id="rId29" Type="http://schemas.openxmlformats.org/officeDocument/2006/relationships/slideLayout" Target="../slideLayouts/slideLayout1937.xml"/><Relationship Id="rId1" Type="http://schemas.openxmlformats.org/officeDocument/2006/relationships/slideLayout" Target="../slideLayouts/slideLayout1909.xml"/><Relationship Id="rId6" Type="http://schemas.openxmlformats.org/officeDocument/2006/relationships/slideLayout" Target="../slideLayouts/slideLayout1914.xml"/><Relationship Id="rId11" Type="http://schemas.openxmlformats.org/officeDocument/2006/relationships/slideLayout" Target="../slideLayouts/slideLayout1919.xml"/><Relationship Id="rId24" Type="http://schemas.openxmlformats.org/officeDocument/2006/relationships/slideLayout" Target="../slideLayouts/slideLayout1932.xml"/><Relationship Id="rId32" Type="http://schemas.openxmlformats.org/officeDocument/2006/relationships/slideLayout" Target="../slideLayouts/slideLayout1940.xml"/><Relationship Id="rId37" Type="http://schemas.openxmlformats.org/officeDocument/2006/relationships/slideLayout" Target="../slideLayouts/slideLayout1945.xml"/><Relationship Id="rId40" Type="http://schemas.openxmlformats.org/officeDocument/2006/relationships/slideLayout" Target="../slideLayouts/slideLayout1948.xml"/><Relationship Id="rId45" Type="http://schemas.openxmlformats.org/officeDocument/2006/relationships/theme" Target="../theme/theme41.xml"/><Relationship Id="rId5" Type="http://schemas.openxmlformats.org/officeDocument/2006/relationships/slideLayout" Target="../slideLayouts/slideLayout1913.xml"/><Relationship Id="rId15" Type="http://schemas.openxmlformats.org/officeDocument/2006/relationships/slideLayout" Target="../slideLayouts/slideLayout1923.xml"/><Relationship Id="rId23" Type="http://schemas.openxmlformats.org/officeDocument/2006/relationships/slideLayout" Target="../slideLayouts/slideLayout1931.xml"/><Relationship Id="rId28" Type="http://schemas.openxmlformats.org/officeDocument/2006/relationships/slideLayout" Target="../slideLayouts/slideLayout1936.xml"/><Relationship Id="rId36" Type="http://schemas.openxmlformats.org/officeDocument/2006/relationships/slideLayout" Target="../slideLayouts/slideLayout1944.xml"/><Relationship Id="rId10" Type="http://schemas.openxmlformats.org/officeDocument/2006/relationships/slideLayout" Target="../slideLayouts/slideLayout1918.xml"/><Relationship Id="rId19" Type="http://schemas.openxmlformats.org/officeDocument/2006/relationships/slideLayout" Target="../slideLayouts/slideLayout1927.xml"/><Relationship Id="rId31" Type="http://schemas.openxmlformats.org/officeDocument/2006/relationships/slideLayout" Target="../slideLayouts/slideLayout1939.xml"/><Relationship Id="rId44" Type="http://schemas.openxmlformats.org/officeDocument/2006/relationships/slideLayout" Target="../slideLayouts/slideLayout1952.xml"/><Relationship Id="rId4" Type="http://schemas.openxmlformats.org/officeDocument/2006/relationships/slideLayout" Target="../slideLayouts/slideLayout1912.xml"/><Relationship Id="rId9" Type="http://schemas.openxmlformats.org/officeDocument/2006/relationships/slideLayout" Target="../slideLayouts/slideLayout1917.xml"/><Relationship Id="rId14" Type="http://schemas.openxmlformats.org/officeDocument/2006/relationships/slideLayout" Target="../slideLayouts/slideLayout1922.xml"/><Relationship Id="rId22" Type="http://schemas.openxmlformats.org/officeDocument/2006/relationships/slideLayout" Target="../slideLayouts/slideLayout1930.xml"/><Relationship Id="rId27" Type="http://schemas.openxmlformats.org/officeDocument/2006/relationships/slideLayout" Target="../slideLayouts/slideLayout1935.xml"/><Relationship Id="rId30" Type="http://schemas.openxmlformats.org/officeDocument/2006/relationships/slideLayout" Target="../slideLayouts/slideLayout1938.xml"/><Relationship Id="rId35" Type="http://schemas.openxmlformats.org/officeDocument/2006/relationships/slideLayout" Target="../slideLayouts/slideLayout1943.xml"/><Relationship Id="rId43" Type="http://schemas.openxmlformats.org/officeDocument/2006/relationships/slideLayout" Target="../slideLayouts/slideLayout1951.xml"/><Relationship Id="rId8" Type="http://schemas.openxmlformats.org/officeDocument/2006/relationships/slideLayout" Target="../slideLayouts/slideLayout1916.xml"/><Relationship Id="rId3" Type="http://schemas.openxmlformats.org/officeDocument/2006/relationships/slideLayout" Target="../slideLayouts/slideLayout1911.xml"/><Relationship Id="rId12" Type="http://schemas.openxmlformats.org/officeDocument/2006/relationships/slideLayout" Target="../slideLayouts/slideLayout1920.xml"/><Relationship Id="rId17" Type="http://schemas.openxmlformats.org/officeDocument/2006/relationships/slideLayout" Target="../slideLayouts/slideLayout1925.xml"/><Relationship Id="rId25" Type="http://schemas.openxmlformats.org/officeDocument/2006/relationships/slideLayout" Target="../slideLayouts/slideLayout1933.xml"/><Relationship Id="rId33" Type="http://schemas.openxmlformats.org/officeDocument/2006/relationships/slideLayout" Target="../slideLayouts/slideLayout1941.xml"/><Relationship Id="rId38" Type="http://schemas.openxmlformats.org/officeDocument/2006/relationships/slideLayout" Target="../slideLayouts/slideLayout1946.xml"/><Relationship Id="rId20" Type="http://schemas.openxmlformats.org/officeDocument/2006/relationships/slideLayout" Target="../slideLayouts/slideLayout1928.xml"/><Relationship Id="rId41" Type="http://schemas.openxmlformats.org/officeDocument/2006/relationships/slideLayout" Target="../slideLayouts/slideLayout19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1960.xml"/><Relationship Id="rId13" Type="http://schemas.openxmlformats.org/officeDocument/2006/relationships/slideLayout" Target="../slideLayouts/slideLayout1965.xml"/><Relationship Id="rId18" Type="http://schemas.openxmlformats.org/officeDocument/2006/relationships/theme" Target="../theme/theme42.xml"/><Relationship Id="rId3" Type="http://schemas.openxmlformats.org/officeDocument/2006/relationships/slideLayout" Target="../slideLayouts/slideLayout1955.xml"/><Relationship Id="rId7" Type="http://schemas.openxmlformats.org/officeDocument/2006/relationships/slideLayout" Target="../slideLayouts/slideLayout1959.xml"/><Relationship Id="rId12" Type="http://schemas.openxmlformats.org/officeDocument/2006/relationships/slideLayout" Target="../slideLayouts/slideLayout1964.xml"/><Relationship Id="rId17" Type="http://schemas.openxmlformats.org/officeDocument/2006/relationships/slideLayout" Target="../slideLayouts/slideLayout1969.xml"/><Relationship Id="rId2" Type="http://schemas.openxmlformats.org/officeDocument/2006/relationships/slideLayout" Target="../slideLayouts/slideLayout1954.xml"/><Relationship Id="rId16" Type="http://schemas.openxmlformats.org/officeDocument/2006/relationships/slideLayout" Target="../slideLayouts/slideLayout1968.xml"/><Relationship Id="rId1" Type="http://schemas.openxmlformats.org/officeDocument/2006/relationships/slideLayout" Target="../slideLayouts/slideLayout1953.xml"/><Relationship Id="rId6" Type="http://schemas.openxmlformats.org/officeDocument/2006/relationships/slideLayout" Target="../slideLayouts/slideLayout1958.xml"/><Relationship Id="rId11" Type="http://schemas.openxmlformats.org/officeDocument/2006/relationships/slideLayout" Target="../slideLayouts/slideLayout1963.xml"/><Relationship Id="rId5" Type="http://schemas.openxmlformats.org/officeDocument/2006/relationships/slideLayout" Target="../slideLayouts/slideLayout1957.xml"/><Relationship Id="rId15" Type="http://schemas.openxmlformats.org/officeDocument/2006/relationships/slideLayout" Target="../slideLayouts/slideLayout1967.xml"/><Relationship Id="rId10" Type="http://schemas.openxmlformats.org/officeDocument/2006/relationships/slideLayout" Target="../slideLayouts/slideLayout1962.xml"/><Relationship Id="rId4" Type="http://schemas.openxmlformats.org/officeDocument/2006/relationships/slideLayout" Target="../slideLayouts/slideLayout1956.xml"/><Relationship Id="rId9" Type="http://schemas.openxmlformats.org/officeDocument/2006/relationships/slideLayout" Target="../slideLayouts/slideLayout1961.xml"/><Relationship Id="rId14" Type="http://schemas.openxmlformats.org/officeDocument/2006/relationships/slideLayout" Target="../slideLayouts/slideLayout1966.xml"/></Relationships>
</file>

<file path=ppt/slideMasters/_rels/slideMaster43.xml.rels><?xml version="1.0" encoding="UTF-8" standalone="yes"?>
<Relationships xmlns="http://schemas.openxmlformats.org/package/2006/relationships"><Relationship Id="rId13" Type="http://schemas.openxmlformats.org/officeDocument/2006/relationships/slideLayout" Target="../slideLayouts/slideLayout1982.xml"/><Relationship Id="rId18" Type="http://schemas.openxmlformats.org/officeDocument/2006/relationships/slideLayout" Target="../slideLayouts/slideLayout1987.xml"/><Relationship Id="rId26" Type="http://schemas.openxmlformats.org/officeDocument/2006/relationships/slideLayout" Target="../slideLayouts/slideLayout1995.xml"/><Relationship Id="rId39" Type="http://schemas.openxmlformats.org/officeDocument/2006/relationships/slideLayout" Target="../slideLayouts/slideLayout2008.xml"/><Relationship Id="rId21" Type="http://schemas.openxmlformats.org/officeDocument/2006/relationships/slideLayout" Target="../slideLayouts/slideLayout1990.xml"/><Relationship Id="rId34" Type="http://schemas.openxmlformats.org/officeDocument/2006/relationships/slideLayout" Target="../slideLayouts/slideLayout2003.xml"/><Relationship Id="rId42" Type="http://schemas.openxmlformats.org/officeDocument/2006/relationships/slideLayout" Target="../slideLayouts/slideLayout2011.xml"/><Relationship Id="rId47" Type="http://schemas.openxmlformats.org/officeDocument/2006/relationships/slideLayout" Target="../slideLayouts/slideLayout2016.xml"/><Relationship Id="rId50" Type="http://schemas.openxmlformats.org/officeDocument/2006/relationships/slideLayout" Target="../slideLayouts/slideLayout2019.xml"/><Relationship Id="rId7" Type="http://schemas.openxmlformats.org/officeDocument/2006/relationships/slideLayout" Target="../slideLayouts/slideLayout1976.xml"/><Relationship Id="rId2" Type="http://schemas.openxmlformats.org/officeDocument/2006/relationships/slideLayout" Target="../slideLayouts/slideLayout1971.xml"/><Relationship Id="rId16" Type="http://schemas.openxmlformats.org/officeDocument/2006/relationships/slideLayout" Target="../slideLayouts/slideLayout1985.xml"/><Relationship Id="rId29" Type="http://schemas.openxmlformats.org/officeDocument/2006/relationships/slideLayout" Target="../slideLayouts/slideLayout1998.xml"/><Relationship Id="rId11" Type="http://schemas.openxmlformats.org/officeDocument/2006/relationships/slideLayout" Target="../slideLayouts/slideLayout1980.xml"/><Relationship Id="rId24" Type="http://schemas.openxmlformats.org/officeDocument/2006/relationships/slideLayout" Target="../slideLayouts/slideLayout1993.xml"/><Relationship Id="rId32" Type="http://schemas.openxmlformats.org/officeDocument/2006/relationships/slideLayout" Target="../slideLayouts/slideLayout2001.xml"/><Relationship Id="rId37" Type="http://schemas.openxmlformats.org/officeDocument/2006/relationships/slideLayout" Target="../slideLayouts/slideLayout2006.xml"/><Relationship Id="rId40" Type="http://schemas.openxmlformats.org/officeDocument/2006/relationships/slideLayout" Target="../slideLayouts/slideLayout2009.xml"/><Relationship Id="rId45" Type="http://schemas.openxmlformats.org/officeDocument/2006/relationships/slideLayout" Target="../slideLayouts/slideLayout2014.xml"/><Relationship Id="rId53" Type="http://schemas.openxmlformats.org/officeDocument/2006/relationships/theme" Target="../theme/theme43.xml"/><Relationship Id="rId5" Type="http://schemas.openxmlformats.org/officeDocument/2006/relationships/slideLayout" Target="../slideLayouts/slideLayout1974.xml"/><Relationship Id="rId10" Type="http://schemas.openxmlformats.org/officeDocument/2006/relationships/slideLayout" Target="../slideLayouts/slideLayout1979.xml"/><Relationship Id="rId19" Type="http://schemas.openxmlformats.org/officeDocument/2006/relationships/slideLayout" Target="../slideLayouts/slideLayout1988.xml"/><Relationship Id="rId31" Type="http://schemas.openxmlformats.org/officeDocument/2006/relationships/slideLayout" Target="../slideLayouts/slideLayout2000.xml"/><Relationship Id="rId44" Type="http://schemas.openxmlformats.org/officeDocument/2006/relationships/slideLayout" Target="../slideLayouts/slideLayout2013.xml"/><Relationship Id="rId52" Type="http://schemas.openxmlformats.org/officeDocument/2006/relationships/slideLayout" Target="../slideLayouts/slideLayout2021.xml"/><Relationship Id="rId4" Type="http://schemas.openxmlformats.org/officeDocument/2006/relationships/slideLayout" Target="../slideLayouts/slideLayout1973.xml"/><Relationship Id="rId9" Type="http://schemas.openxmlformats.org/officeDocument/2006/relationships/slideLayout" Target="../slideLayouts/slideLayout1978.xml"/><Relationship Id="rId14" Type="http://schemas.openxmlformats.org/officeDocument/2006/relationships/slideLayout" Target="../slideLayouts/slideLayout1983.xml"/><Relationship Id="rId22" Type="http://schemas.openxmlformats.org/officeDocument/2006/relationships/slideLayout" Target="../slideLayouts/slideLayout1991.xml"/><Relationship Id="rId27" Type="http://schemas.openxmlformats.org/officeDocument/2006/relationships/slideLayout" Target="../slideLayouts/slideLayout1996.xml"/><Relationship Id="rId30" Type="http://schemas.openxmlformats.org/officeDocument/2006/relationships/slideLayout" Target="../slideLayouts/slideLayout1999.xml"/><Relationship Id="rId35" Type="http://schemas.openxmlformats.org/officeDocument/2006/relationships/slideLayout" Target="../slideLayouts/slideLayout2004.xml"/><Relationship Id="rId43" Type="http://schemas.openxmlformats.org/officeDocument/2006/relationships/slideLayout" Target="../slideLayouts/slideLayout2012.xml"/><Relationship Id="rId48" Type="http://schemas.openxmlformats.org/officeDocument/2006/relationships/slideLayout" Target="../slideLayouts/slideLayout2017.xml"/><Relationship Id="rId8" Type="http://schemas.openxmlformats.org/officeDocument/2006/relationships/slideLayout" Target="../slideLayouts/slideLayout1977.xml"/><Relationship Id="rId51" Type="http://schemas.openxmlformats.org/officeDocument/2006/relationships/slideLayout" Target="../slideLayouts/slideLayout2020.xml"/><Relationship Id="rId3" Type="http://schemas.openxmlformats.org/officeDocument/2006/relationships/slideLayout" Target="../slideLayouts/slideLayout1972.xml"/><Relationship Id="rId12" Type="http://schemas.openxmlformats.org/officeDocument/2006/relationships/slideLayout" Target="../slideLayouts/slideLayout1981.xml"/><Relationship Id="rId17" Type="http://schemas.openxmlformats.org/officeDocument/2006/relationships/slideLayout" Target="../slideLayouts/slideLayout1986.xml"/><Relationship Id="rId25" Type="http://schemas.openxmlformats.org/officeDocument/2006/relationships/slideLayout" Target="../slideLayouts/slideLayout1994.xml"/><Relationship Id="rId33" Type="http://schemas.openxmlformats.org/officeDocument/2006/relationships/slideLayout" Target="../slideLayouts/slideLayout2002.xml"/><Relationship Id="rId38" Type="http://schemas.openxmlformats.org/officeDocument/2006/relationships/slideLayout" Target="../slideLayouts/slideLayout2007.xml"/><Relationship Id="rId46" Type="http://schemas.openxmlformats.org/officeDocument/2006/relationships/slideLayout" Target="../slideLayouts/slideLayout2015.xml"/><Relationship Id="rId20" Type="http://schemas.openxmlformats.org/officeDocument/2006/relationships/slideLayout" Target="../slideLayouts/slideLayout1989.xml"/><Relationship Id="rId41" Type="http://schemas.openxmlformats.org/officeDocument/2006/relationships/slideLayout" Target="../slideLayouts/slideLayout2010.xml"/><Relationship Id="rId1" Type="http://schemas.openxmlformats.org/officeDocument/2006/relationships/slideLayout" Target="../slideLayouts/slideLayout1970.xml"/><Relationship Id="rId6" Type="http://schemas.openxmlformats.org/officeDocument/2006/relationships/slideLayout" Target="../slideLayouts/slideLayout1975.xml"/><Relationship Id="rId15" Type="http://schemas.openxmlformats.org/officeDocument/2006/relationships/slideLayout" Target="../slideLayouts/slideLayout1984.xml"/><Relationship Id="rId23" Type="http://schemas.openxmlformats.org/officeDocument/2006/relationships/slideLayout" Target="../slideLayouts/slideLayout1992.xml"/><Relationship Id="rId28" Type="http://schemas.openxmlformats.org/officeDocument/2006/relationships/slideLayout" Target="../slideLayouts/slideLayout1997.xml"/><Relationship Id="rId36" Type="http://schemas.openxmlformats.org/officeDocument/2006/relationships/slideLayout" Target="../slideLayouts/slideLayout2005.xml"/><Relationship Id="rId49" Type="http://schemas.openxmlformats.org/officeDocument/2006/relationships/slideLayout" Target="../slideLayouts/slideLayout2018.xml"/></Relationships>
</file>

<file path=ppt/slideMasters/_rels/slideMaster44.xml.rels><?xml version="1.0" encoding="UTF-8" standalone="yes"?>
<Relationships xmlns="http://schemas.openxmlformats.org/package/2006/relationships"><Relationship Id="rId13" Type="http://schemas.openxmlformats.org/officeDocument/2006/relationships/slideLayout" Target="../slideLayouts/slideLayout2034.xml"/><Relationship Id="rId18" Type="http://schemas.openxmlformats.org/officeDocument/2006/relationships/slideLayout" Target="../slideLayouts/slideLayout2039.xml"/><Relationship Id="rId26" Type="http://schemas.openxmlformats.org/officeDocument/2006/relationships/slideLayout" Target="../slideLayouts/slideLayout2047.xml"/><Relationship Id="rId39" Type="http://schemas.openxmlformats.org/officeDocument/2006/relationships/slideLayout" Target="../slideLayouts/slideLayout2060.xml"/><Relationship Id="rId21" Type="http://schemas.openxmlformats.org/officeDocument/2006/relationships/slideLayout" Target="../slideLayouts/slideLayout2042.xml"/><Relationship Id="rId34" Type="http://schemas.openxmlformats.org/officeDocument/2006/relationships/slideLayout" Target="../slideLayouts/slideLayout2055.xml"/><Relationship Id="rId42" Type="http://schemas.openxmlformats.org/officeDocument/2006/relationships/slideLayout" Target="../slideLayouts/slideLayout2063.xml"/><Relationship Id="rId47" Type="http://schemas.openxmlformats.org/officeDocument/2006/relationships/theme" Target="../theme/theme44.xml"/><Relationship Id="rId7" Type="http://schemas.openxmlformats.org/officeDocument/2006/relationships/slideLayout" Target="../slideLayouts/slideLayout2028.xml"/><Relationship Id="rId2" Type="http://schemas.openxmlformats.org/officeDocument/2006/relationships/slideLayout" Target="../slideLayouts/slideLayout2023.xml"/><Relationship Id="rId16" Type="http://schemas.openxmlformats.org/officeDocument/2006/relationships/slideLayout" Target="../slideLayouts/slideLayout2037.xml"/><Relationship Id="rId29" Type="http://schemas.openxmlformats.org/officeDocument/2006/relationships/slideLayout" Target="../slideLayouts/slideLayout2050.xml"/><Relationship Id="rId1" Type="http://schemas.openxmlformats.org/officeDocument/2006/relationships/slideLayout" Target="../slideLayouts/slideLayout2022.xml"/><Relationship Id="rId6" Type="http://schemas.openxmlformats.org/officeDocument/2006/relationships/slideLayout" Target="../slideLayouts/slideLayout2027.xml"/><Relationship Id="rId11" Type="http://schemas.openxmlformats.org/officeDocument/2006/relationships/slideLayout" Target="../slideLayouts/slideLayout2032.xml"/><Relationship Id="rId24" Type="http://schemas.openxmlformats.org/officeDocument/2006/relationships/slideLayout" Target="../slideLayouts/slideLayout2045.xml"/><Relationship Id="rId32" Type="http://schemas.openxmlformats.org/officeDocument/2006/relationships/slideLayout" Target="../slideLayouts/slideLayout2053.xml"/><Relationship Id="rId37" Type="http://schemas.openxmlformats.org/officeDocument/2006/relationships/slideLayout" Target="../slideLayouts/slideLayout2058.xml"/><Relationship Id="rId40" Type="http://schemas.openxmlformats.org/officeDocument/2006/relationships/slideLayout" Target="../slideLayouts/slideLayout2061.xml"/><Relationship Id="rId45" Type="http://schemas.openxmlformats.org/officeDocument/2006/relationships/slideLayout" Target="../slideLayouts/slideLayout2066.xml"/><Relationship Id="rId5" Type="http://schemas.openxmlformats.org/officeDocument/2006/relationships/slideLayout" Target="../slideLayouts/slideLayout2026.xml"/><Relationship Id="rId15" Type="http://schemas.openxmlformats.org/officeDocument/2006/relationships/slideLayout" Target="../slideLayouts/slideLayout2036.xml"/><Relationship Id="rId23" Type="http://schemas.openxmlformats.org/officeDocument/2006/relationships/slideLayout" Target="../slideLayouts/slideLayout2044.xml"/><Relationship Id="rId28" Type="http://schemas.openxmlformats.org/officeDocument/2006/relationships/slideLayout" Target="../slideLayouts/slideLayout2049.xml"/><Relationship Id="rId36" Type="http://schemas.openxmlformats.org/officeDocument/2006/relationships/slideLayout" Target="../slideLayouts/slideLayout2057.xml"/><Relationship Id="rId10" Type="http://schemas.openxmlformats.org/officeDocument/2006/relationships/slideLayout" Target="../slideLayouts/slideLayout2031.xml"/><Relationship Id="rId19" Type="http://schemas.openxmlformats.org/officeDocument/2006/relationships/slideLayout" Target="../slideLayouts/slideLayout2040.xml"/><Relationship Id="rId31" Type="http://schemas.openxmlformats.org/officeDocument/2006/relationships/slideLayout" Target="../slideLayouts/slideLayout2052.xml"/><Relationship Id="rId44" Type="http://schemas.openxmlformats.org/officeDocument/2006/relationships/slideLayout" Target="../slideLayouts/slideLayout2065.xml"/><Relationship Id="rId4" Type="http://schemas.openxmlformats.org/officeDocument/2006/relationships/slideLayout" Target="../slideLayouts/slideLayout2025.xml"/><Relationship Id="rId9" Type="http://schemas.openxmlformats.org/officeDocument/2006/relationships/slideLayout" Target="../slideLayouts/slideLayout2030.xml"/><Relationship Id="rId14" Type="http://schemas.openxmlformats.org/officeDocument/2006/relationships/slideLayout" Target="../slideLayouts/slideLayout2035.xml"/><Relationship Id="rId22" Type="http://schemas.openxmlformats.org/officeDocument/2006/relationships/slideLayout" Target="../slideLayouts/slideLayout2043.xml"/><Relationship Id="rId27" Type="http://schemas.openxmlformats.org/officeDocument/2006/relationships/slideLayout" Target="../slideLayouts/slideLayout2048.xml"/><Relationship Id="rId30" Type="http://schemas.openxmlformats.org/officeDocument/2006/relationships/slideLayout" Target="../slideLayouts/slideLayout2051.xml"/><Relationship Id="rId35" Type="http://schemas.openxmlformats.org/officeDocument/2006/relationships/slideLayout" Target="../slideLayouts/slideLayout2056.xml"/><Relationship Id="rId43" Type="http://schemas.openxmlformats.org/officeDocument/2006/relationships/slideLayout" Target="../slideLayouts/slideLayout2064.xml"/><Relationship Id="rId8" Type="http://schemas.openxmlformats.org/officeDocument/2006/relationships/slideLayout" Target="../slideLayouts/slideLayout2029.xml"/><Relationship Id="rId3" Type="http://schemas.openxmlformats.org/officeDocument/2006/relationships/slideLayout" Target="../slideLayouts/slideLayout2024.xml"/><Relationship Id="rId12" Type="http://schemas.openxmlformats.org/officeDocument/2006/relationships/slideLayout" Target="../slideLayouts/slideLayout2033.xml"/><Relationship Id="rId17" Type="http://schemas.openxmlformats.org/officeDocument/2006/relationships/slideLayout" Target="../slideLayouts/slideLayout2038.xml"/><Relationship Id="rId25" Type="http://schemas.openxmlformats.org/officeDocument/2006/relationships/slideLayout" Target="../slideLayouts/slideLayout2046.xml"/><Relationship Id="rId33" Type="http://schemas.openxmlformats.org/officeDocument/2006/relationships/slideLayout" Target="../slideLayouts/slideLayout2054.xml"/><Relationship Id="rId38" Type="http://schemas.openxmlformats.org/officeDocument/2006/relationships/slideLayout" Target="../slideLayouts/slideLayout2059.xml"/><Relationship Id="rId46" Type="http://schemas.openxmlformats.org/officeDocument/2006/relationships/slideLayout" Target="../slideLayouts/slideLayout2067.xml"/><Relationship Id="rId20" Type="http://schemas.openxmlformats.org/officeDocument/2006/relationships/slideLayout" Target="../slideLayouts/slideLayout2041.xml"/><Relationship Id="rId41" Type="http://schemas.openxmlformats.org/officeDocument/2006/relationships/slideLayout" Target="../slideLayouts/slideLayout2062.xml"/></Relationships>
</file>

<file path=ppt/slideMasters/_rels/slideMaster45.xml.rels><?xml version="1.0" encoding="UTF-8" standalone="yes"?>
<Relationships xmlns="http://schemas.openxmlformats.org/package/2006/relationships"><Relationship Id="rId13" Type="http://schemas.openxmlformats.org/officeDocument/2006/relationships/slideLayout" Target="../slideLayouts/slideLayout2080.xml"/><Relationship Id="rId18" Type="http://schemas.openxmlformats.org/officeDocument/2006/relationships/slideLayout" Target="../slideLayouts/slideLayout2085.xml"/><Relationship Id="rId26" Type="http://schemas.openxmlformats.org/officeDocument/2006/relationships/slideLayout" Target="../slideLayouts/slideLayout2093.xml"/><Relationship Id="rId39" Type="http://schemas.openxmlformats.org/officeDocument/2006/relationships/slideLayout" Target="../slideLayouts/slideLayout2106.xml"/><Relationship Id="rId21" Type="http://schemas.openxmlformats.org/officeDocument/2006/relationships/slideLayout" Target="../slideLayouts/slideLayout2088.xml"/><Relationship Id="rId34" Type="http://schemas.openxmlformats.org/officeDocument/2006/relationships/slideLayout" Target="../slideLayouts/slideLayout2101.xml"/><Relationship Id="rId42" Type="http://schemas.openxmlformats.org/officeDocument/2006/relationships/slideLayout" Target="../slideLayouts/slideLayout2109.xml"/><Relationship Id="rId47" Type="http://schemas.openxmlformats.org/officeDocument/2006/relationships/slideLayout" Target="../slideLayouts/slideLayout2114.xml"/><Relationship Id="rId50" Type="http://schemas.openxmlformats.org/officeDocument/2006/relationships/slideLayout" Target="../slideLayouts/slideLayout2117.xml"/><Relationship Id="rId7" Type="http://schemas.openxmlformats.org/officeDocument/2006/relationships/slideLayout" Target="../slideLayouts/slideLayout2074.xml"/><Relationship Id="rId2" Type="http://schemas.openxmlformats.org/officeDocument/2006/relationships/slideLayout" Target="../slideLayouts/slideLayout2069.xml"/><Relationship Id="rId16" Type="http://schemas.openxmlformats.org/officeDocument/2006/relationships/slideLayout" Target="../slideLayouts/slideLayout2083.xml"/><Relationship Id="rId29" Type="http://schemas.openxmlformats.org/officeDocument/2006/relationships/slideLayout" Target="../slideLayouts/slideLayout2096.xml"/><Relationship Id="rId11" Type="http://schemas.openxmlformats.org/officeDocument/2006/relationships/slideLayout" Target="../slideLayouts/slideLayout2078.xml"/><Relationship Id="rId24" Type="http://schemas.openxmlformats.org/officeDocument/2006/relationships/slideLayout" Target="../slideLayouts/slideLayout2091.xml"/><Relationship Id="rId32" Type="http://schemas.openxmlformats.org/officeDocument/2006/relationships/slideLayout" Target="../slideLayouts/slideLayout2099.xml"/><Relationship Id="rId37" Type="http://schemas.openxmlformats.org/officeDocument/2006/relationships/slideLayout" Target="../slideLayouts/slideLayout2104.xml"/><Relationship Id="rId40" Type="http://schemas.openxmlformats.org/officeDocument/2006/relationships/slideLayout" Target="../slideLayouts/slideLayout2107.xml"/><Relationship Id="rId45" Type="http://schemas.openxmlformats.org/officeDocument/2006/relationships/slideLayout" Target="../slideLayouts/slideLayout2112.xml"/><Relationship Id="rId5" Type="http://schemas.openxmlformats.org/officeDocument/2006/relationships/slideLayout" Target="../slideLayouts/slideLayout2072.xml"/><Relationship Id="rId15" Type="http://schemas.openxmlformats.org/officeDocument/2006/relationships/slideLayout" Target="../slideLayouts/slideLayout2082.xml"/><Relationship Id="rId23" Type="http://schemas.openxmlformats.org/officeDocument/2006/relationships/slideLayout" Target="../slideLayouts/slideLayout2090.xml"/><Relationship Id="rId28" Type="http://schemas.openxmlformats.org/officeDocument/2006/relationships/slideLayout" Target="../slideLayouts/slideLayout2095.xml"/><Relationship Id="rId36" Type="http://schemas.openxmlformats.org/officeDocument/2006/relationships/slideLayout" Target="../slideLayouts/slideLayout2103.xml"/><Relationship Id="rId49" Type="http://schemas.openxmlformats.org/officeDocument/2006/relationships/slideLayout" Target="../slideLayouts/slideLayout2116.xml"/><Relationship Id="rId10" Type="http://schemas.openxmlformats.org/officeDocument/2006/relationships/slideLayout" Target="../slideLayouts/slideLayout2077.xml"/><Relationship Id="rId19" Type="http://schemas.openxmlformats.org/officeDocument/2006/relationships/slideLayout" Target="../slideLayouts/slideLayout2086.xml"/><Relationship Id="rId31" Type="http://schemas.openxmlformats.org/officeDocument/2006/relationships/slideLayout" Target="../slideLayouts/slideLayout2098.xml"/><Relationship Id="rId44" Type="http://schemas.openxmlformats.org/officeDocument/2006/relationships/slideLayout" Target="../slideLayouts/slideLayout2111.xml"/><Relationship Id="rId52" Type="http://schemas.openxmlformats.org/officeDocument/2006/relationships/theme" Target="../theme/theme45.xml"/><Relationship Id="rId4" Type="http://schemas.openxmlformats.org/officeDocument/2006/relationships/slideLayout" Target="../slideLayouts/slideLayout2071.xml"/><Relationship Id="rId9" Type="http://schemas.openxmlformats.org/officeDocument/2006/relationships/slideLayout" Target="../slideLayouts/slideLayout2076.xml"/><Relationship Id="rId14" Type="http://schemas.openxmlformats.org/officeDocument/2006/relationships/slideLayout" Target="../slideLayouts/slideLayout2081.xml"/><Relationship Id="rId22" Type="http://schemas.openxmlformats.org/officeDocument/2006/relationships/slideLayout" Target="../slideLayouts/slideLayout2089.xml"/><Relationship Id="rId27" Type="http://schemas.openxmlformats.org/officeDocument/2006/relationships/slideLayout" Target="../slideLayouts/slideLayout2094.xml"/><Relationship Id="rId30" Type="http://schemas.openxmlformats.org/officeDocument/2006/relationships/slideLayout" Target="../slideLayouts/slideLayout2097.xml"/><Relationship Id="rId35" Type="http://schemas.openxmlformats.org/officeDocument/2006/relationships/slideLayout" Target="../slideLayouts/slideLayout2102.xml"/><Relationship Id="rId43" Type="http://schemas.openxmlformats.org/officeDocument/2006/relationships/slideLayout" Target="../slideLayouts/slideLayout2110.xml"/><Relationship Id="rId48" Type="http://schemas.openxmlformats.org/officeDocument/2006/relationships/slideLayout" Target="../slideLayouts/slideLayout2115.xml"/><Relationship Id="rId8" Type="http://schemas.openxmlformats.org/officeDocument/2006/relationships/slideLayout" Target="../slideLayouts/slideLayout2075.xml"/><Relationship Id="rId51" Type="http://schemas.openxmlformats.org/officeDocument/2006/relationships/slideLayout" Target="../slideLayouts/slideLayout2118.xml"/><Relationship Id="rId3" Type="http://schemas.openxmlformats.org/officeDocument/2006/relationships/slideLayout" Target="../slideLayouts/slideLayout2070.xml"/><Relationship Id="rId12" Type="http://schemas.openxmlformats.org/officeDocument/2006/relationships/slideLayout" Target="../slideLayouts/slideLayout2079.xml"/><Relationship Id="rId17" Type="http://schemas.openxmlformats.org/officeDocument/2006/relationships/slideLayout" Target="../slideLayouts/slideLayout2084.xml"/><Relationship Id="rId25" Type="http://schemas.openxmlformats.org/officeDocument/2006/relationships/slideLayout" Target="../slideLayouts/slideLayout2092.xml"/><Relationship Id="rId33" Type="http://schemas.openxmlformats.org/officeDocument/2006/relationships/slideLayout" Target="../slideLayouts/slideLayout2100.xml"/><Relationship Id="rId38" Type="http://schemas.openxmlformats.org/officeDocument/2006/relationships/slideLayout" Target="../slideLayouts/slideLayout2105.xml"/><Relationship Id="rId46" Type="http://schemas.openxmlformats.org/officeDocument/2006/relationships/slideLayout" Target="../slideLayouts/slideLayout2113.xml"/><Relationship Id="rId20" Type="http://schemas.openxmlformats.org/officeDocument/2006/relationships/slideLayout" Target="../slideLayouts/slideLayout2087.xml"/><Relationship Id="rId41" Type="http://schemas.openxmlformats.org/officeDocument/2006/relationships/slideLayout" Target="../slideLayouts/slideLayout2108.xml"/><Relationship Id="rId1" Type="http://schemas.openxmlformats.org/officeDocument/2006/relationships/slideLayout" Target="../slideLayouts/slideLayout2068.xml"/><Relationship Id="rId6" Type="http://schemas.openxmlformats.org/officeDocument/2006/relationships/slideLayout" Target="../slideLayouts/slideLayout2073.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2119.xml"/></Relationships>
</file>

<file path=ppt/slideMasters/_rels/slideMaster47.xml.rels><?xml version="1.0" encoding="UTF-8" standalone="yes"?>
<Relationships xmlns="http://schemas.openxmlformats.org/package/2006/relationships"><Relationship Id="rId13" Type="http://schemas.openxmlformats.org/officeDocument/2006/relationships/slideLayout" Target="../slideLayouts/slideLayout2132.xml"/><Relationship Id="rId18" Type="http://schemas.openxmlformats.org/officeDocument/2006/relationships/slideLayout" Target="../slideLayouts/slideLayout2137.xml"/><Relationship Id="rId26" Type="http://schemas.openxmlformats.org/officeDocument/2006/relationships/slideLayout" Target="../slideLayouts/slideLayout2145.xml"/><Relationship Id="rId39" Type="http://schemas.openxmlformats.org/officeDocument/2006/relationships/slideLayout" Target="../slideLayouts/slideLayout2158.xml"/><Relationship Id="rId21" Type="http://schemas.openxmlformats.org/officeDocument/2006/relationships/slideLayout" Target="../slideLayouts/slideLayout2140.xml"/><Relationship Id="rId34" Type="http://schemas.openxmlformats.org/officeDocument/2006/relationships/slideLayout" Target="../slideLayouts/slideLayout2153.xml"/><Relationship Id="rId42" Type="http://schemas.openxmlformats.org/officeDocument/2006/relationships/slideLayout" Target="../slideLayouts/slideLayout2161.xml"/><Relationship Id="rId47" Type="http://schemas.openxmlformats.org/officeDocument/2006/relationships/theme" Target="../theme/theme47.xml"/><Relationship Id="rId50" Type="http://schemas.openxmlformats.org/officeDocument/2006/relationships/image" Target="../media/image39.emf"/><Relationship Id="rId7" Type="http://schemas.openxmlformats.org/officeDocument/2006/relationships/slideLayout" Target="../slideLayouts/slideLayout2126.xml"/><Relationship Id="rId2" Type="http://schemas.openxmlformats.org/officeDocument/2006/relationships/slideLayout" Target="../slideLayouts/slideLayout2121.xml"/><Relationship Id="rId16" Type="http://schemas.openxmlformats.org/officeDocument/2006/relationships/slideLayout" Target="../slideLayouts/slideLayout2135.xml"/><Relationship Id="rId29" Type="http://schemas.openxmlformats.org/officeDocument/2006/relationships/slideLayout" Target="../slideLayouts/slideLayout2148.xml"/><Relationship Id="rId11" Type="http://schemas.openxmlformats.org/officeDocument/2006/relationships/slideLayout" Target="../slideLayouts/slideLayout2130.xml"/><Relationship Id="rId24" Type="http://schemas.openxmlformats.org/officeDocument/2006/relationships/slideLayout" Target="../slideLayouts/slideLayout2143.xml"/><Relationship Id="rId32" Type="http://schemas.openxmlformats.org/officeDocument/2006/relationships/slideLayout" Target="../slideLayouts/slideLayout2151.xml"/><Relationship Id="rId37" Type="http://schemas.openxmlformats.org/officeDocument/2006/relationships/slideLayout" Target="../slideLayouts/slideLayout2156.xml"/><Relationship Id="rId40" Type="http://schemas.openxmlformats.org/officeDocument/2006/relationships/slideLayout" Target="../slideLayouts/slideLayout2159.xml"/><Relationship Id="rId45" Type="http://schemas.openxmlformats.org/officeDocument/2006/relationships/slideLayout" Target="../slideLayouts/slideLayout2164.xml"/><Relationship Id="rId5" Type="http://schemas.openxmlformats.org/officeDocument/2006/relationships/slideLayout" Target="../slideLayouts/slideLayout2124.xml"/><Relationship Id="rId15" Type="http://schemas.openxmlformats.org/officeDocument/2006/relationships/slideLayout" Target="../slideLayouts/slideLayout2134.xml"/><Relationship Id="rId23" Type="http://schemas.openxmlformats.org/officeDocument/2006/relationships/slideLayout" Target="../slideLayouts/slideLayout2142.xml"/><Relationship Id="rId28" Type="http://schemas.openxmlformats.org/officeDocument/2006/relationships/slideLayout" Target="../slideLayouts/slideLayout2147.xml"/><Relationship Id="rId36" Type="http://schemas.openxmlformats.org/officeDocument/2006/relationships/slideLayout" Target="../slideLayouts/slideLayout2155.xml"/><Relationship Id="rId49" Type="http://schemas.openxmlformats.org/officeDocument/2006/relationships/oleObject" Target="../embeddings/oleObject49.bin"/><Relationship Id="rId10" Type="http://schemas.openxmlformats.org/officeDocument/2006/relationships/slideLayout" Target="../slideLayouts/slideLayout2129.xml"/><Relationship Id="rId19" Type="http://schemas.openxmlformats.org/officeDocument/2006/relationships/slideLayout" Target="../slideLayouts/slideLayout2138.xml"/><Relationship Id="rId31" Type="http://schemas.openxmlformats.org/officeDocument/2006/relationships/slideLayout" Target="../slideLayouts/slideLayout2150.xml"/><Relationship Id="rId44" Type="http://schemas.openxmlformats.org/officeDocument/2006/relationships/slideLayout" Target="../slideLayouts/slideLayout2163.xml"/><Relationship Id="rId4" Type="http://schemas.openxmlformats.org/officeDocument/2006/relationships/slideLayout" Target="../slideLayouts/slideLayout2123.xml"/><Relationship Id="rId9" Type="http://schemas.openxmlformats.org/officeDocument/2006/relationships/slideLayout" Target="../slideLayouts/slideLayout2128.xml"/><Relationship Id="rId14" Type="http://schemas.openxmlformats.org/officeDocument/2006/relationships/slideLayout" Target="../slideLayouts/slideLayout2133.xml"/><Relationship Id="rId22" Type="http://schemas.openxmlformats.org/officeDocument/2006/relationships/slideLayout" Target="../slideLayouts/slideLayout2141.xml"/><Relationship Id="rId27" Type="http://schemas.openxmlformats.org/officeDocument/2006/relationships/slideLayout" Target="../slideLayouts/slideLayout2146.xml"/><Relationship Id="rId30" Type="http://schemas.openxmlformats.org/officeDocument/2006/relationships/slideLayout" Target="../slideLayouts/slideLayout2149.xml"/><Relationship Id="rId35" Type="http://schemas.openxmlformats.org/officeDocument/2006/relationships/slideLayout" Target="../slideLayouts/slideLayout2154.xml"/><Relationship Id="rId43" Type="http://schemas.openxmlformats.org/officeDocument/2006/relationships/slideLayout" Target="../slideLayouts/slideLayout2162.xml"/><Relationship Id="rId48" Type="http://schemas.openxmlformats.org/officeDocument/2006/relationships/tags" Target="../tags/tag359.xml"/><Relationship Id="rId8" Type="http://schemas.openxmlformats.org/officeDocument/2006/relationships/slideLayout" Target="../slideLayouts/slideLayout2127.xml"/><Relationship Id="rId3" Type="http://schemas.openxmlformats.org/officeDocument/2006/relationships/slideLayout" Target="../slideLayouts/slideLayout2122.xml"/><Relationship Id="rId12" Type="http://schemas.openxmlformats.org/officeDocument/2006/relationships/slideLayout" Target="../slideLayouts/slideLayout2131.xml"/><Relationship Id="rId17" Type="http://schemas.openxmlformats.org/officeDocument/2006/relationships/slideLayout" Target="../slideLayouts/slideLayout2136.xml"/><Relationship Id="rId25" Type="http://schemas.openxmlformats.org/officeDocument/2006/relationships/slideLayout" Target="../slideLayouts/slideLayout2144.xml"/><Relationship Id="rId33" Type="http://schemas.openxmlformats.org/officeDocument/2006/relationships/slideLayout" Target="../slideLayouts/slideLayout2152.xml"/><Relationship Id="rId38" Type="http://schemas.openxmlformats.org/officeDocument/2006/relationships/slideLayout" Target="../slideLayouts/slideLayout2157.xml"/><Relationship Id="rId46" Type="http://schemas.openxmlformats.org/officeDocument/2006/relationships/slideLayout" Target="../slideLayouts/slideLayout2165.xml"/><Relationship Id="rId20" Type="http://schemas.openxmlformats.org/officeDocument/2006/relationships/slideLayout" Target="../slideLayouts/slideLayout2139.xml"/><Relationship Id="rId41" Type="http://schemas.openxmlformats.org/officeDocument/2006/relationships/slideLayout" Target="../slideLayouts/slideLayout2160.xml"/><Relationship Id="rId1" Type="http://schemas.openxmlformats.org/officeDocument/2006/relationships/slideLayout" Target="../slideLayouts/slideLayout2120.xml"/><Relationship Id="rId6" Type="http://schemas.openxmlformats.org/officeDocument/2006/relationships/slideLayout" Target="../slideLayouts/slideLayout2125.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2166.xml"/></Relationships>
</file>

<file path=ppt/slideMasters/_rels/slideMaster49.xml.rels><?xml version="1.0" encoding="UTF-8" standalone="yes"?>
<Relationships xmlns="http://schemas.openxmlformats.org/package/2006/relationships"><Relationship Id="rId26" Type="http://schemas.openxmlformats.org/officeDocument/2006/relationships/slideLayout" Target="../slideLayouts/slideLayout2192.xml"/><Relationship Id="rId21" Type="http://schemas.openxmlformats.org/officeDocument/2006/relationships/slideLayout" Target="../slideLayouts/slideLayout2187.xml"/><Relationship Id="rId42" Type="http://schemas.openxmlformats.org/officeDocument/2006/relationships/slideLayout" Target="../slideLayouts/slideLayout2208.xml"/><Relationship Id="rId47" Type="http://schemas.openxmlformats.org/officeDocument/2006/relationships/slideLayout" Target="../slideLayouts/slideLayout2213.xml"/><Relationship Id="rId63" Type="http://schemas.openxmlformats.org/officeDocument/2006/relationships/slideLayout" Target="../slideLayouts/slideLayout2229.xml"/><Relationship Id="rId68" Type="http://schemas.openxmlformats.org/officeDocument/2006/relationships/slideLayout" Target="../slideLayouts/slideLayout2234.xml"/><Relationship Id="rId7" Type="http://schemas.openxmlformats.org/officeDocument/2006/relationships/slideLayout" Target="../slideLayouts/slideLayout2173.xml"/><Relationship Id="rId71" Type="http://schemas.openxmlformats.org/officeDocument/2006/relationships/oleObject" Target="../embeddings/oleObject50.bin"/><Relationship Id="rId2" Type="http://schemas.openxmlformats.org/officeDocument/2006/relationships/slideLayout" Target="../slideLayouts/slideLayout2168.xml"/><Relationship Id="rId16" Type="http://schemas.openxmlformats.org/officeDocument/2006/relationships/slideLayout" Target="../slideLayouts/slideLayout2182.xml"/><Relationship Id="rId29" Type="http://schemas.openxmlformats.org/officeDocument/2006/relationships/slideLayout" Target="../slideLayouts/slideLayout2195.xml"/><Relationship Id="rId11" Type="http://schemas.openxmlformats.org/officeDocument/2006/relationships/slideLayout" Target="../slideLayouts/slideLayout2177.xml"/><Relationship Id="rId24" Type="http://schemas.openxmlformats.org/officeDocument/2006/relationships/slideLayout" Target="../slideLayouts/slideLayout2190.xml"/><Relationship Id="rId32" Type="http://schemas.openxmlformats.org/officeDocument/2006/relationships/slideLayout" Target="../slideLayouts/slideLayout2198.xml"/><Relationship Id="rId37" Type="http://schemas.openxmlformats.org/officeDocument/2006/relationships/slideLayout" Target="../slideLayouts/slideLayout2203.xml"/><Relationship Id="rId40" Type="http://schemas.openxmlformats.org/officeDocument/2006/relationships/slideLayout" Target="../slideLayouts/slideLayout2206.xml"/><Relationship Id="rId45" Type="http://schemas.openxmlformats.org/officeDocument/2006/relationships/slideLayout" Target="../slideLayouts/slideLayout2211.xml"/><Relationship Id="rId53" Type="http://schemas.openxmlformats.org/officeDocument/2006/relationships/slideLayout" Target="../slideLayouts/slideLayout2219.xml"/><Relationship Id="rId58" Type="http://schemas.openxmlformats.org/officeDocument/2006/relationships/slideLayout" Target="../slideLayouts/slideLayout2224.xml"/><Relationship Id="rId66" Type="http://schemas.openxmlformats.org/officeDocument/2006/relationships/slideLayout" Target="../slideLayouts/slideLayout2232.xml"/><Relationship Id="rId5" Type="http://schemas.openxmlformats.org/officeDocument/2006/relationships/slideLayout" Target="../slideLayouts/slideLayout2171.xml"/><Relationship Id="rId61" Type="http://schemas.openxmlformats.org/officeDocument/2006/relationships/slideLayout" Target="../slideLayouts/slideLayout2227.xml"/><Relationship Id="rId19" Type="http://schemas.openxmlformats.org/officeDocument/2006/relationships/slideLayout" Target="../slideLayouts/slideLayout2185.xml"/><Relationship Id="rId14" Type="http://schemas.openxmlformats.org/officeDocument/2006/relationships/slideLayout" Target="../slideLayouts/slideLayout2180.xml"/><Relationship Id="rId22" Type="http://schemas.openxmlformats.org/officeDocument/2006/relationships/slideLayout" Target="../slideLayouts/slideLayout2188.xml"/><Relationship Id="rId27" Type="http://schemas.openxmlformats.org/officeDocument/2006/relationships/slideLayout" Target="../slideLayouts/slideLayout2193.xml"/><Relationship Id="rId30" Type="http://schemas.openxmlformats.org/officeDocument/2006/relationships/slideLayout" Target="../slideLayouts/slideLayout2196.xml"/><Relationship Id="rId35" Type="http://schemas.openxmlformats.org/officeDocument/2006/relationships/slideLayout" Target="../slideLayouts/slideLayout2201.xml"/><Relationship Id="rId43" Type="http://schemas.openxmlformats.org/officeDocument/2006/relationships/slideLayout" Target="../slideLayouts/slideLayout2209.xml"/><Relationship Id="rId48" Type="http://schemas.openxmlformats.org/officeDocument/2006/relationships/slideLayout" Target="../slideLayouts/slideLayout2214.xml"/><Relationship Id="rId56" Type="http://schemas.openxmlformats.org/officeDocument/2006/relationships/slideLayout" Target="../slideLayouts/slideLayout2222.xml"/><Relationship Id="rId64" Type="http://schemas.openxmlformats.org/officeDocument/2006/relationships/slideLayout" Target="../slideLayouts/slideLayout2230.xml"/><Relationship Id="rId69" Type="http://schemas.openxmlformats.org/officeDocument/2006/relationships/theme" Target="../theme/theme49.xml"/><Relationship Id="rId8" Type="http://schemas.openxmlformats.org/officeDocument/2006/relationships/slideLayout" Target="../slideLayouts/slideLayout2174.xml"/><Relationship Id="rId51" Type="http://schemas.openxmlformats.org/officeDocument/2006/relationships/slideLayout" Target="../slideLayouts/slideLayout2217.xml"/><Relationship Id="rId72" Type="http://schemas.openxmlformats.org/officeDocument/2006/relationships/image" Target="../media/image26.emf"/><Relationship Id="rId3" Type="http://schemas.openxmlformats.org/officeDocument/2006/relationships/slideLayout" Target="../slideLayouts/slideLayout2169.xml"/><Relationship Id="rId12" Type="http://schemas.openxmlformats.org/officeDocument/2006/relationships/slideLayout" Target="../slideLayouts/slideLayout2178.xml"/><Relationship Id="rId17" Type="http://schemas.openxmlformats.org/officeDocument/2006/relationships/slideLayout" Target="../slideLayouts/slideLayout2183.xml"/><Relationship Id="rId25" Type="http://schemas.openxmlformats.org/officeDocument/2006/relationships/slideLayout" Target="../slideLayouts/slideLayout2191.xml"/><Relationship Id="rId33" Type="http://schemas.openxmlformats.org/officeDocument/2006/relationships/slideLayout" Target="../slideLayouts/slideLayout2199.xml"/><Relationship Id="rId38" Type="http://schemas.openxmlformats.org/officeDocument/2006/relationships/slideLayout" Target="../slideLayouts/slideLayout2204.xml"/><Relationship Id="rId46" Type="http://schemas.openxmlformats.org/officeDocument/2006/relationships/slideLayout" Target="../slideLayouts/slideLayout2212.xml"/><Relationship Id="rId59" Type="http://schemas.openxmlformats.org/officeDocument/2006/relationships/slideLayout" Target="../slideLayouts/slideLayout2225.xml"/><Relationship Id="rId67" Type="http://schemas.openxmlformats.org/officeDocument/2006/relationships/slideLayout" Target="../slideLayouts/slideLayout2233.xml"/><Relationship Id="rId20" Type="http://schemas.openxmlformats.org/officeDocument/2006/relationships/slideLayout" Target="../slideLayouts/slideLayout2186.xml"/><Relationship Id="rId41" Type="http://schemas.openxmlformats.org/officeDocument/2006/relationships/slideLayout" Target="../slideLayouts/slideLayout2207.xml"/><Relationship Id="rId54" Type="http://schemas.openxmlformats.org/officeDocument/2006/relationships/slideLayout" Target="../slideLayouts/slideLayout2220.xml"/><Relationship Id="rId62" Type="http://schemas.openxmlformats.org/officeDocument/2006/relationships/slideLayout" Target="../slideLayouts/slideLayout2228.xml"/><Relationship Id="rId70" Type="http://schemas.openxmlformats.org/officeDocument/2006/relationships/tags" Target="../tags/tag360.xml"/><Relationship Id="rId1" Type="http://schemas.openxmlformats.org/officeDocument/2006/relationships/slideLayout" Target="../slideLayouts/slideLayout2167.xml"/><Relationship Id="rId6" Type="http://schemas.openxmlformats.org/officeDocument/2006/relationships/slideLayout" Target="../slideLayouts/slideLayout2172.xml"/><Relationship Id="rId15" Type="http://schemas.openxmlformats.org/officeDocument/2006/relationships/slideLayout" Target="../slideLayouts/slideLayout2181.xml"/><Relationship Id="rId23" Type="http://schemas.openxmlformats.org/officeDocument/2006/relationships/slideLayout" Target="../slideLayouts/slideLayout2189.xml"/><Relationship Id="rId28" Type="http://schemas.openxmlformats.org/officeDocument/2006/relationships/slideLayout" Target="../slideLayouts/slideLayout2194.xml"/><Relationship Id="rId36" Type="http://schemas.openxmlformats.org/officeDocument/2006/relationships/slideLayout" Target="../slideLayouts/slideLayout2202.xml"/><Relationship Id="rId49" Type="http://schemas.openxmlformats.org/officeDocument/2006/relationships/slideLayout" Target="../slideLayouts/slideLayout2215.xml"/><Relationship Id="rId57" Type="http://schemas.openxmlformats.org/officeDocument/2006/relationships/slideLayout" Target="../slideLayouts/slideLayout2223.xml"/><Relationship Id="rId10" Type="http://schemas.openxmlformats.org/officeDocument/2006/relationships/slideLayout" Target="../slideLayouts/slideLayout2176.xml"/><Relationship Id="rId31" Type="http://schemas.openxmlformats.org/officeDocument/2006/relationships/slideLayout" Target="../slideLayouts/slideLayout2197.xml"/><Relationship Id="rId44" Type="http://schemas.openxmlformats.org/officeDocument/2006/relationships/slideLayout" Target="../slideLayouts/slideLayout2210.xml"/><Relationship Id="rId52" Type="http://schemas.openxmlformats.org/officeDocument/2006/relationships/slideLayout" Target="../slideLayouts/slideLayout2218.xml"/><Relationship Id="rId60" Type="http://schemas.openxmlformats.org/officeDocument/2006/relationships/slideLayout" Target="../slideLayouts/slideLayout2226.xml"/><Relationship Id="rId65" Type="http://schemas.openxmlformats.org/officeDocument/2006/relationships/slideLayout" Target="../slideLayouts/slideLayout2231.xml"/><Relationship Id="rId4" Type="http://schemas.openxmlformats.org/officeDocument/2006/relationships/slideLayout" Target="../slideLayouts/slideLayout2170.xml"/><Relationship Id="rId9" Type="http://schemas.openxmlformats.org/officeDocument/2006/relationships/slideLayout" Target="../slideLayouts/slideLayout2175.xml"/><Relationship Id="rId13" Type="http://schemas.openxmlformats.org/officeDocument/2006/relationships/slideLayout" Target="../slideLayouts/slideLayout2179.xml"/><Relationship Id="rId18" Type="http://schemas.openxmlformats.org/officeDocument/2006/relationships/slideLayout" Target="../slideLayouts/slideLayout2184.xml"/><Relationship Id="rId39" Type="http://schemas.openxmlformats.org/officeDocument/2006/relationships/slideLayout" Target="../slideLayouts/slideLayout2205.xml"/><Relationship Id="rId34" Type="http://schemas.openxmlformats.org/officeDocument/2006/relationships/slideLayout" Target="../slideLayouts/slideLayout2200.xml"/><Relationship Id="rId50" Type="http://schemas.openxmlformats.org/officeDocument/2006/relationships/slideLayout" Target="../slideLayouts/slideLayout2216.xml"/><Relationship Id="rId55" Type="http://schemas.openxmlformats.org/officeDocument/2006/relationships/slideLayout" Target="../slideLayouts/slideLayout22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theme" Target="../theme/theme5.xml"/><Relationship Id="rId20" Type="http://schemas.openxmlformats.org/officeDocument/2006/relationships/slideLayout" Target="../slideLayouts/slideLayout150.xml"/><Relationship Id="rId41" Type="http://schemas.openxmlformats.org/officeDocument/2006/relationships/slideLayout" Target="../slideLayouts/slideLayout171.xml"/></Relationships>
</file>

<file path=ppt/slideMasters/_rels/slideMaster50.xml.rels><?xml version="1.0" encoding="UTF-8" standalone="yes"?>
<Relationships xmlns="http://schemas.openxmlformats.org/package/2006/relationships"><Relationship Id="rId13" Type="http://schemas.openxmlformats.org/officeDocument/2006/relationships/slideLayout" Target="../slideLayouts/slideLayout2247.xml"/><Relationship Id="rId18" Type="http://schemas.openxmlformats.org/officeDocument/2006/relationships/slideLayout" Target="../slideLayouts/slideLayout2252.xml"/><Relationship Id="rId26" Type="http://schemas.openxmlformats.org/officeDocument/2006/relationships/slideLayout" Target="../slideLayouts/slideLayout2260.xml"/><Relationship Id="rId39" Type="http://schemas.openxmlformats.org/officeDocument/2006/relationships/slideLayout" Target="../slideLayouts/slideLayout2273.xml"/><Relationship Id="rId21" Type="http://schemas.openxmlformats.org/officeDocument/2006/relationships/slideLayout" Target="../slideLayouts/slideLayout2255.xml"/><Relationship Id="rId34" Type="http://schemas.openxmlformats.org/officeDocument/2006/relationships/slideLayout" Target="../slideLayouts/slideLayout2268.xml"/><Relationship Id="rId42" Type="http://schemas.openxmlformats.org/officeDocument/2006/relationships/slideLayout" Target="../slideLayouts/slideLayout2276.xml"/><Relationship Id="rId47" Type="http://schemas.openxmlformats.org/officeDocument/2006/relationships/slideLayout" Target="../slideLayouts/slideLayout2281.xml"/><Relationship Id="rId7" Type="http://schemas.openxmlformats.org/officeDocument/2006/relationships/slideLayout" Target="../slideLayouts/slideLayout2241.xml"/><Relationship Id="rId2" Type="http://schemas.openxmlformats.org/officeDocument/2006/relationships/slideLayout" Target="../slideLayouts/slideLayout2236.xml"/><Relationship Id="rId16" Type="http://schemas.openxmlformats.org/officeDocument/2006/relationships/slideLayout" Target="../slideLayouts/slideLayout2250.xml"/><Relationship Id="rId29" Type="http://schemas.openxmlformats.org/officeDocument/2006/relationships/slideLayout" Target="../slideLayouts/slideLayout2263.xml"/><Relationship Id="rId1" Type="http://schemas.openxmlformats.org/officeDocument/2006/relationships/slideLayout" Target="../slideLayouts/slideLayout2235.xml"/><Relationship Id="rId6" Type="http://schemas.openxmlformats.org/officeDocument/2006/relationships/slideLayout" Target="../slideLayouts/slideLayout2240.xml"/><Relationship Id="rId11" Type="http://schemas.openxmlformats.org/officeDocument/2006/relationships/slideLayout" Target="../slideLayouts/slideLayout2245.xml"/><Relationship Id="rId24" Type="http://schemas.openxmlformats.org/officeDocument/2006/relationships/slideLayout" Target="../slideLayouts/slideLayout2258.xml"/><Relationship Id="rId32" Type="http://schemas.openxmlformats.org/officeDocument/2006/relationships/slideLayout" Target="../slideLayouts/slideLayout2266.xml"/><Relationship Id="rId37" Type="http://schemas.openxmlformats.org/officeDocument/2006/relationships/slideLayout" Target="../slideLayouts/slideLayout2271.xml"/><Relationship Id="rId40" Type="http://schemas.openxmlformats.org/officeDocument/2006/relationships/slideLayout" Target="../slideLayouts/slideLayout2274.xml"/><Relationship Id="rId45" Type="http://schemas.openxmlformats.org/officeDocument/2006/relationships/slideLayout" Target="../slideLayouts/slideLayout2279.xml"/><Relationship Id="rId5" Type="http://schemas.openxmlformats.org/officeDocument/2006/relationships/slideLayout" Target="../slideLayouts/slideLayout2239.xml"/><Relationship Id="rId15" Type="http://schemas.openxmlformats.org/officeDocument/2006/relationships/slideLayout" Target="../slideLayouts/slideLayout2249.xml"/><Relationship Id="rId23" Type="http://schemas.openxmlformats.org/officeDocument/2006/relationships/slideLayout" Target="../slideLayouts/slideLayout2257.xml"/><Relationship Id="rId28" Type="http://schemas.openxmlformats.org/officeDocument/2006/relationships/slideLayout" Target="../slideLayouts/slideLayout2262.xml"/><Relationship Id="rId36" Type="http://schemas.openxmlformats.org/officeDocument/2006/relationships/slideLayout" Target="../slideLayouts/slideLayout2270.xml"/><Relationship Id="rId10" Type="http://schemas.openxmlformats.org/officeDocument/2006/relationships/slideLayout" Target="../slideLayouts/slideLayout2244.xml"/><Relationship Id="rId19" Type="http://schemas.openxmlformats.org/officeDocument/2006/relationships/slideLayout" Target="../slideLayouts/slideLayout2253.xml"/><Relationship Id="rId31" Type="http://schemas.openxmlformats.org/officeDocument/2006/relationships/slideLayout" Target="../slideLayouts/slideLayout2265.xml"/><Relationship Id="rId44" Type="http://schemas.openxmlformats.org/officeDocument/2006/relationships/slideLayout" Target="../slideLayouts/slideLayout2278.xml"/><Relationship Id="rId4" Type="http://schemas.openxmlformats.org/officeDocument/2006/relationships/slideLayout" Target="../slideLayouts/slideLayout2238.xml"/><Relationship Id="rId9" Type="http://schemas.openxmlformats.org/officeDocument/2006/relationships/slideLayout" Target="../slideLayouts/slideLayout2243.xml"/><Relationship Id="rId14" Type="http://schemas.openxmlformats.org/officeDocument/2006/relationships/slideLayout" Target="../slideLayouts/slideLayout2248.xml"/><Relationship Id="rId22" Type="http://schemas.openxmlformats.org/officeDocument/2006/relationships/slideLayout" Target="../slideLayouts/slideLayout2256.xml"/><Relationship Id="rId27" Type="http://schemas.openxmlformats.org/officeDocument/2006/relationships/slideLayout" Target="../slideLayouts/slideLayout2261.xml"/><Relationship Id="rId30" Type="http://schemas.openxmlformats.org/officeDocument/2006/relationships/slideLayout" Target="../slideLayouts/slideLayout2264.xml"/><Relationship Id="rId35" Type="http://schemas.openxmlformats.org/officeDocument/2006/relationships/slideLayout" Target="../slideLayouts/slideLayout2269.xml"/><Relationship Id="rId43" Type="http://schemas.openxmlformats.org/officeDocument/2006/relationships/slideLayout" Target="../slideLayouts/slideLayout2277.xml"/><Relationship Id="rId48" Type="http://schemas.openxmlformats.org/officeDocument/2006/relationships/theme" Target="../theme/theme50.xml"/><Relationship Id="rId8" Type="http://schemas.openxmlformats.org/officeDocument/2006/relationships/slideLayout" Target="../slideLayouts/slideLayout2242.xml"/><Relationship Id="rId3" Type="http://schemas.openxmlformats.org/officeDocument/2006/relationships/slideLayout" Target="../slideLayouts/slideLayout2237.xml"/><Relationship Id="rId12" Type="http://schemas.openxmlformats.org/officeDocument/2006/relationships/slideLayout" Target="../slideLayouts/slideLayout2246.xml"/><Relationship Id="rId17" Type="http://schemas.openxmlformats.org/officeDocument/2006/relationships/slideLayout" Target="../slideLayouts/slideLayout2251.xml"/><Relationship Id="rId25" Type="http://schemas.openxmlformats.org/officeDocument/2006/relationships/slideLayout" Target="../slideLayouts/slideLayout2259.xml"/><Relationship Id="rId33" Type="http://schemas.openxmlformats.org/officeDocument/2006/relationships/slideLayout" Target="../slideLayouts/slideLayout2267.xml"/><Relationship Id="rId38" Type="http://schemas.openxmlformats.org/officeDocument/2006/relationships/slideLayout" Target="../slideLayouts/slideLayout2272.xml"/><Relationship Id="rId46" Type="http://schemas.openxmlformats.org/officeDocument/2006/relationships/slideLayout" Target="../slideLayouts/slideLayout2280.xml"/><Relationship Id="rId20" Type="http://schemas.openxmlformats.org/officeDocument/2006/relationships/slideLayout" Target="../slideLayouts/slideLayout2254.xml"/><Relationship Id="rId41" Type="http://schemas.openxmlformats.org/officeDocument/2006/relationships/slideLayout" Target="../slideLayouts/slideLayout2275.xml"/></Relationships>
</file>

<file path=ppt/slideMasters/_rels/slideMaster51.xml.rels><?xml version="1.0" encoding="UTF-8" standalone="yes"?>
<Relationships xmlns="http://schemas.openxmlformats.org/package/2006/relationships"><Relationship Id="rId26" Type="http://schemas.openxmlformats.org/officeDocument/2006/relationships/slideLayout" Target="../slideLayouts/slideLayout2307.xml"/><Relationship Id="rId21" Type="http://schemas.openxmlformats.org/officeDocument/2006/relationships/slideLayout" Target="../slideLayouts/slideLayout2302.xml"/><Relationship Id="rId42" Type="http://schemas.openxmlformats.org/officeDocument/2006/relationships/slideLayout" Target="../slideLayouts/slideLayout2323.xml"/><Relationship Id="rId47" Type="http://schemas.openxmlformats.org/officeDocument/2006/relationships/slideLayout" Target="../slideLayouts/slideLayout2328.xml"/><Relationship Id="rId63" Type="http://schemas.openxmlformats.org/officeDocument/2006/relationships/slideLayout" Target="../slideLayouts/slideLayout2344.xml"/><Relationship Id="rId68" Type="http://schemas.openxmlformats.org/officeDocument/2006/relationships/slideLayout" Target="../slideLayouts/slideLayout2349.xml"/><Relationship Id="rId84" Type="http://schemas.openxmlformats.org/officeDocument/2006/relationships/slideLayout" Target="../slideLayouts/slideLayout2365.xml"/><Relationship Id="rId89" Type="http://schemas.openxmlformats.org/officeDocument/2006/relationships/slideLayout" Target="../slideLayouts/slideLayout2370.xml"/><Relationship Id="rId16" Type="http://schemas.openxmlformats.org/officeDocument/2006/relationships/slideLayout" Target="../slideLayouts/slideLayout2297.xml"/><Relationship Id="rId11" Type="http://schemas.openxmlformats.org/officeDocument/2006/relationships/slideLayout" Target="../slideLayouts/slideLayout2292.xml"/><Relationship Id="rId32" Type="http://schemas.openxmlformats.org/officeDocument/2006/relationships/slideLayout" Target="../slideLayouts/slideLayout2313.xml"/><Relationship Id="rId37" Type="http://schemas.openxmlformats.org/officeDocument/2006/relationships/slideLayout" Target="../slideLayouts/slideLayout2318.xml"/><Relationship Id="rId53" Type="http://schemas.openxmlformats.org/officeDocument/2006/relationships/slideLayout" Target="../slideLayouts/slideLayout2334.xml"/><Relationship Id="rId58" Type="http://schemas.openxmlformats.org/officeDocument/2006/relationships/slideLayout" Target="../slideLayouts/slideLayout2339.xml"/><Relationship Id="rId74" Type="http://schemas.openxmlformats.org/officeDocument/2006/relationships/slideLayout" Target="../slideLayouts/slideLayout2355.xml"/><Relationship Id="rId79" Type="http://schemas.openxmlformats.org/officeDocument/2006/relationships/slideLayout" Target="../slideLayouts/slideLayout2360.xml"/><Relationship Id="rId102" Type="http://schemas.openxmlformats.org/officeDocument/2006/relationships/slideLayout" Target="../slideLayouts/slideLayout2383.xml"/><Relationship Id="rId5" Type="http://schemas.openxmlformats.org/officeDocument/2006/relationships/slideLayout" Target="../slideLayouts/slideLayout2286.xml"/><Relationship Id="rId90" Type="http://schemas.openxmlformats.org/officeDocument/2006/relationships/slideLayout" Target="../slideLayouts/slideLayout2371.xml"/><Relationship Id="rId95" Type="http://schemas.openxmlformats.org/officeDocument/2006/relationships/slideLayout" Target="../slideLayouts/slideLayout2376.xml"/><Relationship Id="rId22" Type="http://schemas.openxmlformats.org/officeDocument/2006/relationships/slideLayout" Target="../slideLayouts/slideLayout2303.xml"/><Relationship Id="rId27" Type="http://schemas.openxmlformats.org/officeDocument/2006/relationships/slideLayout" Target="../slideLayouts/slideLayout2308.xml"/><Relationship Id="rId43" Type="http://schemas.openxmlformats.org/officeDocument/2006/relationships/slideLayout" Target="../slideLayouts/slideLayout2324.xml"/><Relationship Id="rId48" Type="http://schemas.openxmlformats.org/officeDocument/2006/relationships/slideLayout" Target="../slideLayouts/slideLayout2329.xml"/><Relationship Id="rId64" Type="http://schemas.openxmlformats.org/officeDocument/2006/relationships/slideLayout" Target="../slideLayouts/slideLayout2345.xml"/><Relationship Id="rId69" Type="http://schemas.openxmlformats.org/officeDocument/2006/relationships/slideLayout" Target="../slideLayouts/slideLayout2350.xml"/><Relationship Id="rId80" Type="http://schemas.openxmlformats.org/officeDocument/2006/relationships/slideLayout" Target="../slideLayouts/slideLayout2361.xml"/><Relationship Id="rId85" Type="http://schemas.openxmlformats.org/officeDocument/2006/relationships/slideLayout" Target="../slideLayouts/slideLayout2366.xml"/><Relationship Id="rId12" Type="http://schemas.openxmlformats.org/officeDocument/2006/relationships/slideLayout" Target="../slideLayouts/slideLayout2293.xml"/><Relationship Id="rId17" Type="http://schemas.openxmlformats.org/officeDocument/2006/relationships/slideLayout" Target="../slideLayouts/slideLayout2298.xml"/><Relationship Id="rId25" Type="http://schemas.openxmlformats.org/officeDocument/2006/relationships/slideLayout" Target="../slideLayouts/slideLayout2306.xml"/><Relationship Id="rId33" Type="http://schemas.openxmlformats.org/officeDocument/2006/relationships/slideLayout" Target="../slideLayouts/slideLayout2314.xml"/><Relationship Id="rId38" Type="http://schemas.openxmlformats.org/officeDocument/2006/relationships/slideLayout" Target="../slideLayouts/slideLayout2319.xml"/><Relationship Id="rId46" Type="http://schemas.openxmlformats.org/officeDocument/2006/relationships/slideLayout" Target="../slideLayouts/slideLayout2327.xml"/><Relationship Id="rId59" Type="http://schemas.openxmlformats.org/officeDocument/2006/relationships/slideLayout" Target="../slideLayouts/slideLayout2340.xml"/><Relationship Id="rId67" Type="http://schemas.openxmlformats.org/officeDocument/2006/relationships/slideLayout" Target="../slideLayouts/slideLayout2348.xml"/><Relationship Id="rId103" Type="http://schemas.openxmlformats.org/officeDocument/2006/relationships/theme" Target="../theme/theme51.xml"/><Relationship Id="rId20" Type="http://schemas.openxmlformats.org/officeDocument/2006/relationships/slideLayout" Target="../slideLayouts/slideLayout2301.xml"/><Relationship Id="rId41" Type="http://schemas.openxmlformats.org/officeDocument/2006/relationships/slideLayout" Target="../slideLayouts/slideLayout2322.xml"/><Relationship Id="rId54" Type="http://schemas.openxmlformats.org/officeDocument/2006/relationships/slideLayout" Target="../slideLayouts/slideLayout2335.xml"/><Relationship Id="rId62" Type="http://schemas.openxmlformats.org/officeDocument/2006/relationships/slideLayout" Target="../slideLayouts/slideLayout2343.xml"/><Relationship Id="rId70" Type="http://schemas.openxmlformats.org/officeDocument/2006/relationships/slideLayout" Target="../slideLayouts/slideLayout2351.xml"/><Relationship Id="rId75" Type="http://schemas.openxmlformats.org/officeDocument/2006/relationships/slideLayout" Target="../slideLayouts/slideLayout2356.xml"/><Relationship Id="rId83" Type="http://schemas.openxmlformats.org/officeDocument/2006/relationships/slideLayout" Target="../slideLayouts/slideLayout2364.xml"/><Relationship Id="rId88" Type="http://schemas.openxmlformats.org/officeDocument/2006/relationships/slideLayout" Target="../slideLayouts/slideLayout2369.xml"/><Relationship Id="rId91" Type="http://schemas.openxmlformats.org/officeDocument/2006/relationships/slideLayout" Target="../slideLayouts/slideLayout2372.xml"/><Relationship Id="rId96" Type="http://schemas.openxmlformats.org/officeDocument/2006/relationships/slideLayout" Target="../slideLayouts/slideLayout2377.xml"/><Relationship Id="rId1" Type="http://schemas.openxmlformats.org/officeDocument/2006/relationships/slideLayout" Target="../slideLayouts/slideLayout2282.xml"/><Relationship Id="rId6" Type="http://schemas.openxmlformats.org/officeDocument/2006/relationships/slideLayout" Target="../slideLayouts/slideLayout2287.xml"/><Relationship Id="rId15" Type="http://schemas.openxmlformats.org/officeDocument/2006/relationships/slideLayout" Target="../slideLayouts/slideLayout2296.xml"/><Relationship Id="rId23" Type="http://schemas.openxmlformats.org/officeDocument/2006/relationships/slideLayout" Target="../slideLayouts/slideLayout2304.xml"/><Relationship Id="rId28" Type="http://schemas.openxmlformats.org/officeDocument/2006/relationships/slideLayout" Target="../slideLayouts/slideLayout2309.xml"/><Relationship Id="rId36" Type="http://schemas.openxmlformats.org/officeDocument/2006/relationships/slideLayout" Target="../slideLayouts/slideLayout2317.xml"/><Relationship Id="rId49" Type="http://schemas.openxmlformats.org/officeDocument/2006/relationships/slideLayout" Target="../slideLayouts/slideLayout2330.xml"/><Relationship Id="rId57" Type="http://schemas.openxmlformats.org/officeDocument/2006/relationships/slideLayout" Target="../slideLayouts/slideLayout2338.xml"/><Relationship Id="rId10" Type="http://schemas.openxmlformats.org/officeDocument/2006/relationships/slideLayout" Target="../slideLayouts/slideLayout2291.xml"/><Relationship Id="rId31" Type="http://schemas.openxmlformats.org/officeDocument/2006/relationships/slideLayout" Target="../slideLayouts/slideLayout2312.xml"/><Relationship Id="rId44" Type="http://schemas.openxmlformats.org/officeDocument/2006/relationships/slideLayout" Target="../slideLayouts/slideLayout2325.xml"/><Relationship Id="rId52" Type="http://schemas.openxmlformats.org/officeDocument/2006/relationships/slideLayout" Target="../slideLayouts/slideLayout2333.xml"/><Relationship Id="rId60" Type="http://schemas.openxmlformats.org/officeDocument/2006/relationships/slideLayout" Target="../slideLayouts/slideLayout2341.xml"/><Relationship Id="rId65" Type="http://schemas.openxmlformats.org/officeDocument/2006/relationships/slideLayout" Target="../slideLayouts/slideLayout2346.xml"/><Relationship Id="rId73" Type="http://schemas.openxmlformats.org/officeDocument/2006/relationships/slideLayout" Target="../slideLayouts/slideLayout2354.xml"/><Relationship Id="rId78" Type="http://schemas.openxmlformats.org/officeDocument/2006/relationships/slideLayout" Target="../slideLayouts/slideLayout2359.xml"/><Relationship Id="rId81" Type="http://schemas.openxmlformats.org/officeDocument/2006/relationships/slideLayout" Target="../slideLayouts/slideLayout2362.xml"/><Relationship Id="rId86" Type="http://schemas.openxmlformats.org/officeDocument/2006/relationships/slideLayout" Target="../slideLayouts/slideLayout2367.xml"/><Relationship Id="rId94" Type="http://schemas.openxmlformats.org/officeDocument/2006/relationships/slideLayout" Target="../slideLayouts/slideLayout2375.xml"/><Relationship Id="rId99" Type="http://schemas.openxmlformats.org/officeDocument/2006/relationships/slideLayout" Target="../slideLayouts/slideLayout2380.xml"/><Relationship Id="rId101" Type="http://schemas.openxmlformats.org/officeDocument/2006/relationships/slideLayout" Target="../slideLayouts/slideLayout2382.xml"/><Relationship Id="rId4" Type="http://schemas.openxmlformats.org/officeDocument/2006/relationships/slideLayout" Target="../slideLayouts/slideLayout2285.xml"/><Relationship Id="rId9" Type="http://schemas.openxmlformats.org/officeDocument/2006/relationships/slideLayout" Target="../slideLayouts/slideLayout2290.xml"/><Relationship Id="rId13" Type="http://schemas.openxmlformats.org/officeDocument/2006/relationships/slideLayout" Target="../slideLayouts/slideLayout2294.xml"/><Relationship Id="rId18" Type="http://schemas.openxmlformats.org/officeDocument/2006/relationships/slideLayout" Target="../slideLayouts/slideLayout2299.xml"/><Relationship Id="rId39" Type="http://schemas.openxmlformats.org/officeDocument/2006/relationships/slideLayout" Target="../slideLayouts/slideLayout2320.xml"/><Relationship Id="rId34" Type="http://schemas.openxmlformats.org/officeDocument/2006/relationships/slideLayout" Target="../slideLayouts/slideLayout2315.xml"/><Relationship Id="rId50" Type="http://schemas.openxmlformats.org/officeDocument/2006/relationships/slideLayout" Target="../slideLayouts/slideLayout2331.xml"/><Relationship Id="rId55" Type="http://schemas.openxmlformats.org/officeDocument/2006/relationships/slideLayout" Target="../slideLayouts/slideLayout2336.xml"/><Relationship Id="rId76" Type="http://schemas.openxmlformats.org/officeDocument/2006/relationships/slideLayout" Target="../slideLayouts/slideLayout2357.xml"/><Relationship Id="rId97" Type="http://schemas.openxmlformats.org/officeDocument/2006/relationships/slideLayout" Target="../slideLayouts/slideLayout2378.xml"/><Relationship Id="rId7" Type="http://schemas.openxmlformats.org/officeDocument/2006/relationships/slideLayout" Target="../slideLayouts/slideLayout2288.xml"/><Relationship Id="rId71" Type="http://schemas.openxmlformats.org/officeDocument/2006/relationships/slideLayout" Target="../slideLayouts/slideLayout2352.xml"/><Relationship Id="rId92" Type="http://schemas.openxmlformats.org/officeDocument/2006/relationships/slideLayout" Target="../slideLayouts/slideLayout2373.xml"/><Relationship Id="rId2" Type="http://schemas.openxmlformats.org/officeDocument/2006/relationships/slideLayout" Target="../slideLayouts/slideLayout2283.xml"/><Relationship Id="rId29" Type="http://schemas.openxmlformats.org/officeDocument/2006/relationships/slideLayout" Target="../slideLayouts/slideLayout2310.xml"/><Relationship Id="rId24" Type="http://schemas.openxmlformats.org/officeDocument/2006/relationships/slideLayout" Target="../slideLayouts/slideLayout2305.xml"/><Relationship Id="rId40" Type="http://schemas.openxmlformats.org/officeDocument/2006/relationships/slideLayout" Target="../slideLayouts/slideLayout2321.xml"/><Relationship Id="rId45" Type="http://schemas.openxmlformats.org/officeDocument/2006/relationships/slideLayout" Target="../slideLayouts/slideLayout2326.xml"/><Relationship Id="rId66" Type="http://schemas.openxmlformats.org/officeDocument/2006/relationships/slideLayout" Target="../slideLayouts/slideLayout2347.xml"/><Relationship Id="rId87" Type="http://schemas.openxmlformats.org/officeDocument/2006/relationships/slideLayout" Target="../slideLayouts/slideLayout2368.xml"/><Relationship Id="rId61" Type="http://schemas.openxmlformats.org/officeDocument/2006/relationships/slideLayout" Target="../slideLayouts/slideLayout2342.xml"/><Relationship Id="rId82" Type="http://schemas.openxmlformats.org/officeDocument/2006/relationships/slideLayout" Target="../slideLayouts/slideLayout2363.xml"/><Relationship Id="rId19" Type="http://schemas.openxmlformats.org/officeDocument/2006/relationships/slideLayout" Target="../slideLayouts/slideLayout2300.xml"/><Relationship Id="rId14" Type="http://schemas.openxmlformats.org/officeDocument/2006/relationships/slideLayout" Target="../slideLayouts/slideLayout2295.xml"/><Relationship Id="rId30" Type="http://schemas.openxmlformats.org/officeDocument/2006/relationships/slideLayout" Target="../slideLayouts/slideLayout2311.xml"/><Relationship Id="rId35" Type="http://schemas.openxmlformats.org/officeDocument/2006/relationships/slideLayout" Target="../slideLayouts/slideLayout2316.xml"/><Relationship Id="rId56" Type="http://schemas.openxmlformats.org/officeDocument/2006/relationships/slideLayout" Target="../slideLayouts/slideLayout2337.xml"/><Relationship Id="rId77" Type="http://schemas.openxmlformats.org/officeDocument/2006/relationships/slideLayout" Target="../slideLayouts/slideLayout2358.xml"/><Relationship Id="rId100" Type="http://schemas.openxmlformats.org/officeDocument/2006/relationships/slideLayout" Target="../slideLayouts/slideLayout2381.xml"/><Relationship Id="rId8" Type="http://schemas.openxmlformats.org/officeDocument/2006/relationships/slideLayout" Target="../slideLayouts/slideLayout2289.xml"/><Relationship Id="rId51" Type="http://schemas.openxmlformats.org/officeDocument/2006/relationships/slideLayout" Target="../slideLayouts/slideLayout2332.xml"/><Relationship Id="rId72" Type="http://schemas.openxmlformats.org/officeDocument/2006/relationships/slideLayout" Target="../slideLayouts/slideLayout2353.xml"/><Relationship Id="rId93" Type="http://schemas.openxmlformats.org/officeDocument/2006/relationships/slideLayout" Target="../slideLayouts/slideLayout2374.xml"/><Relationship Id="rId98" Type="http://schemas.openxmlformats.org/officeDocument/2006/relationships/slideLayout" Target="../slideLayouts/slideLayout2379.xml"/><Relationship Id="rId3" Type="http://schemas.openxmlformats.org/officeDocument/2006/relationships/slideLayout" Target="../slideLayouts/slideLayout2284.xml"/></Relationships>
</file>

<file path=ppt/slideMasters/_rels/slideMaster52.xml.rels><?xml version="1.0" encoding="UTF-8" standalone="yes"?>
<Relationships xmlns="http://schemas.openxmlformats.org/package/2006/relationships"><Relationship Id="rId26" Type="http://schemas.openxmlformats.org/officeDocument/2006/relationships/slideLayout" Target="../slideLayouts/slideLayout2409.xml"/><Relationship Id="rId21" Type="http://schemas.openxmlformats.org/officeDocument/2006/relationships/slideLayout" Target="../slideLayouts/slideLayout2404.xml"/><Relationship Id="rId42" Type="http://schemas.openxmlformats.org/officeDocument/2006/relationships/slideLayout" Target="../slideLayouts/slideLayout2425.xml"/><Relationship Id="rId47" Type="http://schemas.openxmlformats.org/officeDocument/2006/relationships/slideLayout" Target="../slideLayouts/slideLayout2430.xml"/><Relationship Id="rId63" Type="http://schemas.openxmlformats.org/officeDocument/2006/relationships/slideLayout" Target="../slideLayouts/slideLayout2446.xml"/><Relationship Id="rId68" Type="http://schemas.openxmlformats.org/officeDocument/2006/relationships/slideLayout" Target="../slideLayouts/slideLayout2451.xml"/><Relationship Id="rId84" Type="http://schemas.openxmlformats.org/officeDocument/2006/relationships/slideLayout" Target="../slideLayouts/slideLayout2467.xml"/><Relationship Id="rId89" Type="http://schemas.openxmlformats.org/officeDocument/2006/relationships/slideLayout" Target="../slideLayouts/slideLayout2472.xml"/><Relationship Id="rId16" Type="http://schemas.openxmlformats.org/officeDocument/2006/relationships/slideLayout" Target="../slideLayouts/slideLayout2399.xml"/><Relationship Id="rId11" Type="http://schemas.openxmlformats.org/officeDocument/2006/relationships/slideLayout" Target="../slideLayouts/slideLayout2394.xml"/><Relationship Id="rId32" Type="http://schemas.openxmlformats.org/officeDocument/2006/relationships/slideLayout" Target="../slideLayouts/slideLayout2415.xml"/><Relationship Id="rId37" Type="http://schemas.openxmlformats.org/officeDocument/2006/relationships/slideLayout" Target="../slideLayouts/slideLayout2420.xml"/><Relationship Id="rId53" Type="http://schemas.openxmlformats.org/officeDocument/2006/relationships/slideLayout" Target="../slideLayouts/slideLayout2436.xml"/><Relationship Id="rId58" Type="http://schemas.openxmlformats.org/officeDocument/2006/relationships/slideLayout" Target="../slideLayouts/slideLayout2441.xml"/><Relationship Id="rId74" Type="http://schemas.openxmlformats.org/officeDocument/2006/relationships/slideLayout" Target="../slideLayouts/slideLayout2457.xml"/><Relationship Id="rId79" Type="http://schemas.openxmlformats.org/officeDocument/2006/relationships/slideLayout" Target="../slideLayouts/slideLayout2462.xml"/><Relationship Id="rId5" Type="http://schemas.openxmlformats.org/officeDocument/2006/relationships/slideLayout" Target="../slideLayouts/slideLayout2388.xml"/><Relationship Id="rId90" Type="http://schemas.openxmlformats.org/officeDocument/2006/relationships/slideLayout" Target="../slideLayouts/slideLayout2473.xml"/><Relationship Id="rId14" Type="http://schemas.openxmlformats.org/officeDocument/2006/relationships/slideLayout" Target="../slideLayouts/slideLayout2397.xml"/><Relationship Id="rId22" Type="http://schemas.openxmlformats.org/officeDocument/2006/relationships/slideLayout" Target="../slideLayouts/slideLayout2405.xml"/><Relationship Id="rId27" Type="http://schemas.openxmlformats.org/officeDocument/2006/relationships/slideLayout" Target="../slideLayouts/slideLayout2410.xml"/><Relationship Id="rId30" Type="http://schemas.openxmlformats.org/officeDocument/2006/relationships/slideLayout" Target="../slideLayouts/slideLayout2413.xml"/><Relationship Id="rId35" Type="http://schemas.openxmlformats.org/officeDocument/2006/relationships/slideLayout" Target="../slideLayouts/slideLayout2418.xml"/><Relationship Id="rId43" Type="http://schemas.openxmlformats.org/officeDocument/2006/relationships/slideLayout" Target="../slideLayouts/slideLayout2426.xml"/><Relationship Id="rId48" Type="http://schemas.openxmlformats.org/officeDocument/2006/relationships/slideLayout" Target="../slideLayouts/slideLayout2431.xml"/><Relationship Id="rId56" Type="http://schemas.openxmlformats.org/officeDocument/2006/relationships/slideLayout" Target="../slideLayouts/slideLayout2439.xml"/><Relationship Id="rId64" Type="http://schemas.openxmlformats.org/officeDocument/2006/relationships/slideLayout" Target="../slideLayouts/slideLayout2447.xml"/><Relationship Id="rId69" Type="http://schemas.openxmlformats.org/officeDocument/2006/relationships/slideLayout" Target="../slideLayouts/slideLayout2452.xml"/><Relationship Id="rId77" Type="http://schemas.openxmlformats.org/officeDocument/2006/relationships/slideLayout" Target="../slideLayouts/slideLayout2460.xml"/><Relationship Id="rId8" Type="http://schemas.openxmlformats.org/officeDocument/2006/relationships/slideLayout" Target="../slideLayouts/slideLayout2391.xml"/><Relationship Id="rId51" Type="http://schemas.openxmlformats.org/officeDocument/2006/relationships/slideLayout" Target="../slideLayouts/slideLayout2434.xml"/><Relationship Id="rId72" Type="http://schemas.openxmlformats.org/officeDocument/2006/relationships/slideLayout" Target="../slideLayouts/slideLayout2455.xml"/><Relationship Id="rId80" Type="http://schemas.openxmlformats.org/officeDocument/2006/relationships/slideLayout" Target="../slideLayouts/slideLayout2463.xml"/><Relationship Id="rId85" Type="http://schemas.openxmlformats.org/officeDocument/2006/relationships/slideLayout" Target="../slideLayouts/slideLayout2468.xml"/><Relationship Id="rId3" Type="http://schemas.openxmlformats.org/officeDocument/2006/relationships/slideLayout" Target="../slideLayouts/slideLayout2386.xml"/><Relationship Id="rId12" Type="http://schemas.openxmlformats.org/officeDocument/2006/relationships/slideLayout" Target="../slideLayouts/slideLayout2395.xml"/><Relationship Id="rId17" Type="http://schemas.openxmlformats.org/officeDocument/2006/relationships/slideLayout" Target="../slideLayouts/slideLayout2400.xml"/><Relationship Id="rId25" Type="http://schemas.openxmlformats.org/officeDocument/2006/relationships/slideLayout" Target="../slideLayouts/slideLayout2408.xml"/><Relationship Id="rId33" Type="http://schemas.openxmlformats.org/officeDocument/2006/relationships/slideLayout" Target="../slideLayouts/slideLayout2416.xml"/><Relationship Id="rId38" Type="http://schemas.openxmlformats.org/officeDocument/2006/relationships/slideLayout" Target="../slideLayouts/slideLayout2421.xml"/><Relationship Id="rId46" Type="http://schemas.openxmlformats.org/officeDocument/2006/relationships/slideLayout" Target="../slideLayouts/slideLayout2429.xml"/><Relationship Id="rId59" Type="http://schemas.openxmlformats.org/officeDocument/2006/relationships/slideLayout" Target="../slideLayouts/slideLayout2442.xml"/><Relationship Id="rId67" Type="http://schemas.openxmlformats.org/officeDocument/2006/relationships/slideLayout" Target="../slideLayouts/slideLayout2450.xml"/><Relationship Id="rId20" Type="http://schemas.openxmlformats.org/officeDocument/2006/relationships/slideLayout" Target="../slideLayouts/slideLayout2403.xml"/><Relationship Id="rId41" Type="http://schemas.openxmlformats.org/officeDocument/2006/relationships/slideLayout" Target="../slideLayouts/slideLayout2424.xml"/><Relationship Id="rId54" Type="http://schemas.openxmlformats.org/officeDocument/2006/relationships/slideLayout" Target="../slideLayouts/slideLayout2437.xml"/><Relationship Id="rId62" Type="http://schemas.openxmlformats.org/officeDocument/2006/relationships/slideLayout" Target="../slideLayouts/slideLayout2445.xml"/><Relationship Id="rId70" Type="http://schemas.openxmlformats.org/officeDocument/2006/relationships/slideLayout" Target="../slideLayouts/slideLayout2453.xml"/><Relationship Id="rId75" Type="http://schemas.openxmlformats.org/officeDocument/2006/relationships/slideLayout" Target="../slideLayouts/slideLayout2458.xml"/><Relationship Id="rId83" Type="http://schemas.openxmlformats.org/officeDocument/2006/relationships/slideLayout" Target="../slideLayouts/slideLayout2466.xml"/><Relationship Id="rId88" Type="http://schemas.openxmlformats.org/officeDocument/2006/relationships/slideLayout" Target="../slideLayouts/slideLayout2471.xml"/><Relationship Id="rId91" Type="http://schemas.openxmlformats.org/officeDocument/2006/relationships/theme" Target="../theme/theme52.xml"/><Relationship Id="rId1" Type="http://schemas.openxmlformats.org/officeDocument/2006/relationships/slideLayout" Target="../slideLayouts/slideLayout2384.xml"/><Relationship Id="rId6" Type="http://schemas.openxmlformats.org/officeDocument/2006/relationships/slideLayout" Target="../slideLayouts/slideLayout2389.xml"/><Relationship Id="rId15" Type="http://schemas.openxmlformats.org/officeDocument/2006/relationships/slideLayout" Target="../slideLayouts/slideLayout2398.xml"/><Relationship Id="rId23" Type="http://schemas.openxmlformats.org/officeDocument/2006/relationships/slideLayout" Target="../slideLayouts/slideLayout2406.xml"/><Relationship Id="rId28" Type="http://schemas.openxmlformats.org/officeDocument/2006/relationships/slideLayout" Target="../slideLayouts/slideLayout2411.xml"/><Relationship Id="rId36" Type="http://schemas.openxmlformats.org/officeDocument/2006/relationships/slideLayout" Target="../slideLayouts/slideLayout2419.xml"/><Relationship Id="rId49" Type="http://schemas.openxmlformats.org/officeDocument/2006/relationships/slideLayout" Target="../slideLayouts/slideLayout2432.xml"/><Relationship Id="rId57" Type="http://schemas.openxmlformats.org/officeDocument/2006/relationships/slideLayout" Target="../slideLayouts/slideLayout2440.xml"/><Relationship Id="rId10" Type="http://schemas.openxmlformats.org/officeDocument/2006/relationships/slideLayout" Target="../slideLayouts/slideLayout2393.xml"/><Relationship Id="rId31" Type="http://schemas.openxmlformats.org/officeDocument/2006/relationships/slideLayout" Target="../slideLayouts/slideLayout2414.xml"/><Relationship Id="rId44" Type="http://schemas.openxmlformats.org/officeDocument/2006/relationships/slideLayout" Target="../slideLayouts/slideLayout2427.xml"/><Relationship Id="rId52" Type="http://schemas.openxmlformats.org/officeDocument/2006/relationships/slideLayout" Target="../slideLayouts/slideLayout2435.xml"/><Relationship Id="rId60" Type="http://schemas.openxmlformats.org/officeDocument/2006/relationships/slideLayout" Target="../slideLayouts/slideLayout2443.xml"/><Relationship Id="rId65" Type="http://schemas.openxmlformats.org/officeDocument/2006/relationships/slideLayout" Target="../slideLayouts/slideLayout2448.xml"/><Relationship Id="rId73" Type="http://schemas.openxmlformats.org/officeDocument/2006/relationships/slideLayout" Target="../slideLayouts/slideLayout2456.xml"/><Relationship Id="rId78" Type="http://schemas.openxmlformats.org/officeDocument/2006/relationships/slideLayout" Target="../slideLayouts/slideLayout2461.xml"/><Relationship Id="rId81" Type="http://schemas.openxmlformats.org/officeDocument/2006/relationships/slideLayout" Target="../slideLayouts/slideLayout2464.xml"/><Relationship Id="rId86" Type="http://schemas.openxmlformats.org/officeDocument/2006/relationships/slideLayout" Target="../slideLayouts/slideLayout2469.xml"/><Relationship Id="rId4" Type="http://schemas.openxmlformats.org/officeDocument/2006/relationships/slideLayout" Target="../slideLayouts/slideLayout2387.xml"/><Relationship Id="rId9" Type="http://schemas.openxmlformats.org/officeDocument/2006/relationships/slideLayout" Target="../slideLayouts/slideLayout2392.xml"/><Relationship Id="rId13" Type="http://schemas.openxmlformats.org/officeDocument/2006/relationships/slideLayout" Target="../slideLayouts/slideLayout2396.xml"/><Relationship Id="rId18" Type="http://schemas.openxmlformats.org/officeDocument/2006/relationships/slideLayout" Target="../slideLayouts/slideLayout2401.xml"/><Relationship Id="rId39" Type="http://schemas.openxmlformats.org/officeDocument/2006/relationships/slideLayout" Target="../slideLayouts/slideLayout2422.xml"/><Relationship Id="rId34" Type="http://schemas.openxmlformats.org/officeDocument/2006/relationships/slideLayout" Target="../slideLayouts/slideLayout2417.xml"/><Relationship Id="rId50" Type="http://schemas.openxmlformats.org/officeDocument/2006/relationships/slideLayout" Target="../slideLayouts/slideLayout2433.xml"/><Relationship Id="rId55" Type="http://schemas.openxmlformats.org/officeDocument/2006/relationships/slideLayout" Target="../slideLayouts/slideLayout2438.xml"/><Relationship Id="rId76" Type="http://schemas.openxmlformats.org/officeDocument/2006/relationships/slideLayout" Target="../slideLayouts/slideLayout2459.xml"/><Relationship Id="rId7" Type="http://schemas.openxmlformats.org/officeDocument/2006/relationships/slideLayout" Target="../slideLayouts/slideLayout2390.xml"/><Relationship Id="rId71" Type="http://schemas.openxmlformats.org/officeDocument/2006/relationships/slideLayout" Target="../slideLayouts/slideLayout2454.xml"/><Relationship Id="rId2" Type="http://schemas.openxmlformats.org/officeDocument/2006/relationships/slideLayout" Target="../slideLayouts/slideLayout2385.xml"/><Relationship Id="rId29" Type="http://schemas.openxmlformats.org/officeDocument/2006/relationships/slideLayout" Target="../slideLayouts/slideLayout2412.xml"/><Relationship Id="rId24" Type="http://schemas.openxmlformats.org/officeDocument/2006/relationships/slideLayout" Target="../slideLayouts/slideLayout2407.xml"/><Relationship Id="rId40" Type="http://schemas.openxmlformats.org/officeDocument/2006/relationships/slideLayout" Target="../slideLayouts/slideLayout2423.xml"/><Relationship Id="rId45" Type="http://schemas.openxmlformats.org/officeDocument/2006/relationships/slideLayout" Target="../slideLayouts/slideLayout2428.xml"/><Relationship Id="rId66" Type="http://schemas.openxmlformats.org/officeDocument/2006/relationships/slideLayout" Target="../slideLayouts/slideLayout2449.xml"/><Relationship Id="rId87" Type="http://schemas.openxmlformats.org/officeDocument/2006/relationships/slideLayout" Target="../slideLayouts/slideLayout2470.xml"/><Relationship Id="rId61" Type="http://schemas.openxmlformats.org/officeDocument/2006/relationships/slideLayout" Target="../slideLayouts/slideLayout2444.xml"/><Relationship Id="rId82" Type="http://schemas.openxmlformats.org/officeDocument/2006/relationships/slideLayout" Target="../slideLayouts/slideLayout2465.xml"/><Relationship Id="rId19" Type="http://schemas.openxmlformats.org/officeDocument/2006/relationships/slideLayout" Target="../slideLayouts/slideLayout24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theme" Target="../theme/theme6.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slideLayout" Target="../slideLayouts/slideLayout221.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theme" Target="../theme/theme7.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8" Type="http://schemas.openxmlformats.org/officeDocument/2006/relationships/slideLayout" Target="../slideLayouts/slideLayout229.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9" Type="http://schemas.openxmlformats.org/officeDocument/2006/relationships/slideLayout" Target="../slideLayouts/slideLayout306.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42" Type="http://schemas.openxmlformats.org/officeDocument/2006/relationships/slideLayout" Target="../slideLayouts/slideLayout309.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41" Type="http://schemas.openxmlformats.org/officeDocument/2006/relationships/slideLayout" Target="../slideLayouts/slideLayout308.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slideLayout" Target="../slideLayouts/slideLayout304.xml"/><Relationship Id="rId40" Type="http://schemas.openxmlformats.org/officeDocument/2006/relationships/slideLayout" Target="../slideLayouts/slideLayout30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4" Type="http://schemas.openxmlformats.org/officeDocument/2006/relationships/theme" Target="../theme/theme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43" Type="http://schemas.openxmlformats.org/officeDocument/2006/relationships/slideLayout" Target="../slideLayouts/slideLayout310.xml"/><Relationship Id="rId8" Type="http://schemas.openxmlformats.org/officeDocument/2006/relationships/slideLayout" Target="../slideLayouts/slideLayout275.xml"/><Relationship Id="rId3" Type="http://schemas.openxmlformats.org/officeDocument/2006/relationships/slideLayout" Target="../slideLayouts/slideLayout270.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38" Type="http://schemas.openxmlformats.org/officeDocument/2006/relationships/slideLayout" Target="../slideLayouts/slideLayout30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theme" Target="../theme/theme9.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8" Type="http://schemas.openxmlformats.org/officeDocument/2006/relationships/slideLayout" Target="../slideLayouts/slideLayout318.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20" Type="http://schemas.openxmlformats.org/officeDocument/2006/relationships/slideLayout" Target="../slideLayouts/slideLayout330.xml"/><Relationship Id="rId41"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467116021"/>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 id="2147484329" r:id="rId35"/>
    <p:sldLayoutId id="2147484330" r:id="rId36"/>
    <p:sldLayoutId id="2147484331" r:id="rId37"/>
    <p:sldLayoutId id="2147484332" r:id="rId38"/>
    <p:sldLayoutId id="2147484333" r:id="rId39"/>
    <p:sldLayoutId id="2147484334" r:id="rId40"/>
    <p:sldLayoutId id="2147484335" r:id="rId41"/>
    <p:sldLayoutId id="2147484336" r:id="rId42"/>
    <p:sldLayoutId id="2147484337" r:id="rId43"/>
    <p:sldLayoutId id="2147484338" r:id="rId44"/>
    <p:sldLayoutId id="2147484339" r:id="rId45"/>
    <p:sldLayoutId id="2147484340" r:id="rId46"/>
    <p:sldLayoutId id="2147484341" r:id="rId47"/>
    <p:sldLayoutId id="2147484344" r:id="rId48"/>
    <p:sldLayoutId id="2147484345" r:id="rId49"/>
    <p:sldLayoutId id="2147484347" r:id="rId5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00740"/>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4675" y="5492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200400"/>
            <a:ext cx="22590125"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763503"/>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292799098"/>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 id="2147484386" r:id="rId38"/>
    <p:sldLayoutId id="2147484387" r:id="rId39"/>
    <p:sldLayoutId id="2147484388" r:id="rId40"/>
    <p:sldLayoutId id="2147484389" r:id="rId41"/>
    <p:sldLayoutId id="2147484390" r:id="rId42"/>
    <p:sldLayoutId id="2147484391" r:id="rId43"/>
    <p:sldLayoutId id="2147484392" r:id="rId44"/>
    <p:sldLayoutId id="2147484393" r:id="rId45"/>
    <p:sldLayoutId id="2147484394" r:id="rId46"/>
    <p:sldLayoutId id="2147484395" r:id="rId47"/>
    <p:sldLayoutId id="2147484396" r:id="rId48"/>
    <p:sldLayoutId id="2147484397" r:id="rId49"/>
    <p:sldLayoutId id="2147484398" r:id="rId50"/>
    <p:sldLayoutId id="2147484399" r:id="rId51"/>
    <p:sldLayoutId id="2147484400" r:id="rId52"/>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1016813462"/>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 id="2147484435" r:id="rId34"/>
    <p:sldLayoutId id="2147484436" r:id="rId35"/>
    <p:sldLayoutId id="2147484437" r:id="rId36"/>
    <p:sldLayoutId id="2147484438" r:id="rId37"/>
    <p:sldLayoutId id="2147484439" r:id="rId38"/>
    <p:sldLayoutId id="2147484440" r:id="rId39"/>
    <p:sldLayoutId id="2147484441" r:id="rId40"/>
    <p:sldLayoutId id="2147484442" r:id="rId41"/>
    <p:sldLayoutId id="2147484443" r:id="rId42"/>
    <p:sldLayoutId id="2147484444" r:id="rId43"/>
    <p:sldLayoutId id="2147484445" r:id="rId44"/>
    <p:sldLayoutId id="2147484446" r:id="rId45"/>
    <p:sldLayoutId id="2147484447"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633255870"/>
      </p:ext>
    </p:extLst>
  </p:cSld>
  <p:clrMap bg1="dk1" tx1="lt1" bg2="dk2" tx2="lt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 id="2147484484" r:id="rId35"/>
    <p:sldLayoutId id="2147484485" r:id="rId36"/>
    <p:sldLayoutId id="2147484486" r:id="rId37"/>
    <p:sldLayoutId id="2147484487" r:id="rId38"/>
    <p:sldLayoutId id="2147484488" r:id="rId39"/>
    <p:sldLayoutId id="2147484489" r:id="rId40"/>
    <p:sldLayoutId id="2147484490" r:id="rId41"/>
    <p:sldLayoutId id="2147484491" r:id="rId42"/>
    <p:sldLayoutId id="2147484492" r:id="rId43"/>
    <p:sldLayoutId id="2147484493" r:id="rId44"/>
    <p:sldLayoutId id="2147484494" r:id="rId45"/>
    <p:sldLayoutId id="2147484495" r:id="rId46"/>
    <p:sldLayoutId id="2147484496" r:id="rId47"/>
    <p:sldLayoutId id="2147484498" r:id="rId48"/>
    <p:sldLayoutId id="2147484499" r:id="rId49"/>
    <p:sldLayoutId id="2147484500" r:id="rId5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31637681"/>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 id="2147484529" r:id="rId28"/>
    <p:sldLayoutId id="2147484530" r:id="rId29"/>
    <p:sldLayoutId id="2147484531" r:id="rId30"/>
    <p:sldLayoutId id="2147484532" r:id="rId31"/>
    <p:sldLayoutId id="2147484533" r:id="rId32"/>
    <p:sldLayoutId id="2147484534" r:id="rId33"/>
    <p:sldLayoutId id="2147484535" r:id="rId34"/>
    <p:sldLayoutId id="2147484536" r:id="rId35"/>
    <p:sldLayoutId id="2147484537" r:id="rId36"/>
    <p:sldLayoutId id="2147484538" r:id="rId37"/>
    <p:sldLayoutId id="2147484539" r:id="rId38"/>
    <p:sldLayoutId id="2147484540" r:id="rId39"/>
    <p:sldLayoutId id="2147484541" r:id="rId40"/>
    <p:sldLayoutId id="2147484542" r:id="rId41"/>
    <p:sldLayoutId id="2147484543" r:id="rId42"/>
    <p:sldLayoutId id="2147484544" r:id="rId43"/>
    <p:sldLayoutId id="2147484545" r:id="rId44"/>
    <p:sldLayoutId id="2147484546" r:id="rId45"/>
    <p:sldLayoutId id="2147484547" r:id="rId46"/>
    <p:sldLayoutId id="2147484548" r:id="rId47"/>
    <p:sldLayoutId id="2147484549" r:id="rId48"/>
    <p:sldLayoutId id="2147484550" r:id="rId49"/>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1365992148"/>
      </p:ext>
    </p:extLst>
  </p:cSld>
  <p:clrMap bg1="dk1" tx1="lt1" bg2="dk2" tx2="lt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 id="2147484577" r:id="rId25"/>
    <p:sldLayoutId id="2147484578" r:id="rId26"/>
    <p:sldLayoutId id="2147484579" r:id="rId27"/>
    <p:sldLayoutId id="2147484580" r:id="rId28"/>
    <p:sldLayoutId id="2147484581" r:id="rId29"/>
    <p:sldLayoutId id="2147484582" r:id="rId30"/>
    <p:sldLayoutId id="2147484583" r:id="rId31"/>
    <p:sldLayoutId id="2147484584" r:id="rId32"/>
    <p:sldLayoutId id="2147484585" r:id="rId33"/>
    <p:sldLayoutId id="2147484586" r:id="rId34"/>
    <p:sldLayoutId id="2147484587" r:id="rId35"/>
    <p:sldLayoutId id="2147484588" r:id="rId36"/>
    <p:sldLayoutId id="2147484589" r:id="rId37"/>
    <p:sldLayoutId id="2147484590" r:id="rId38"/>
    <p:sldLayoutId id="2147484591" r:id="rId39"/>
    <p:sldLayoutId id="2147484592" r:id="rId40"/>
    <p:sldLayoutId id="2147484593" r:id="rId41"/>
    <p:sldLayoutId id="2147484594" r:id="rId42"/>
    <p:sldLayoutId id="2147484595" r:id="rId43"/>
    <p:sldLayoutId id="2147484596" r:id="rId44"/>
    <p:sldLayoutId id="2147484597" r:id="rId45"/>
    <p:sldLayoutId id="2147484598" r:id="rId46"/>
    <p:sldLayoutId id="2147484599" r:id="rId47"/>
    <p:sldLayoutId id="2147484600" r:id="rId48"/>
    <p:sldLayoutId id="2147484601" r:id="rId49"/>
    <p:sldLayoutId id="2147484603" r:id="rId50"/>
    <p:sldLayoutId id="2147484604" r:id="rId51"/>
    <p:sldLayoutId id="2147484605" r:id="rId52"/>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2174177987"/>
      </p:ext>
    </p:extLst>
  </p:cSld>
  <p:clrMap bg1="dk1" tx1="lt1" bg2="dk2" tx2="lt2" accent1="accent1" accent2="accent2" accent3="accent3" accent4="accent4" accent5="accent5" accent6="accent6" hlink="hlink" folHlink="folHlink"/>
  <p:sldLayoutIdLst>
    <p:sldLayoutId id="2147484607" r:id="rId1"/>
    <p:sldLayoutId id="2147484608" r:id="rId2"/>
    <p:sldLayoutId id="2147484609" r:id="rId3"/>
    <p:sldLayoutId id="2147484610" r:id="rId4"/>
    <p:sldLayoutId id="2147484611" r:id="rId5"/>
    <p:sldLayoutId id="2147484612" r:id="rId6"/>
    <p:sldLayoutId id="2147484613" r:id="rId7"/>
    <p:sldLayoutId id="2147484614" r:id="rId8"/>
    <p:sldLayoutId id="2147484615" r:id="rId9"/>
    <p:sldLayoutId id="2147484616" r:id="rId10"/>
    <p:sldLayoutId id="2147484617" r:id="rId11"/>
    <p:sldLayoutId id="2147484618" r:id="rId12"/>
    <p:sldLayoutId id="2147484619" r:id="rId13"/>
    <p:sldLayoutId id="2147484620" r:id="rId14"/>
    <p:sldLayoutId id="2147484621" r:id="rId15"/>
    <p:sldLayoutId id="2147484622" r:id="rId16"/>
    <p:sldLayoutId id="2147484623" r:id="rId17"/>
    <p:sldLayoutId id="2147484624" r:id="rId18"/>
    <p:sldLayoutId id="2147484625" r:id="rId19"/>
    <p:sldLayoutId id="2147484626" r:id="rId20"/>
    <p:sldLayoutId id="2147484627" r:id="rId21"/>
    <p:sldLayoutId id="2147484628" r:id="rId22"/>
    <p:sldLayoutId id="2147484629" r:id="rId23"/>
    <p:sldLayoutId id="2147484630" r:id="rId24"/>
    <p:sldLayoutId id="2147484631" r:id="rId25"/>
    <p:sldLayoutId id="2147484632" r:id="rId26"/>
    <p:sldLayoutId id="2147484633" r:id="rId27"/>
    <p:sldLayoutId id="2147484634" r:id="rId28"/>
    <p:sldLayoutId id="2147484635" r:id="rId29"/>
    <p:sldLayoutId id="2147484636" r:id="rId30"/>
    <p:sldLayoutId id="2147484637" r:id="rId31"/>
    <p:sldLayoutId id="2147484638" r:id="rId32"/>
    <p:sldLayoutId id="2147484639" r:id="rId33"/>
    <p:sldLayoutId id="2147484640" r:id="rId34"/>
    <p:sldLayoutId id="2147484641" r:id="rId35"/>
    <p:sldLayoutId id="2147484642" r:id="rId36"/>
    <p:sldLayoutId id="2147484643" r:id="rId37"/>
    <p:sldLayoutId id="2147484644" r:id="rId38"/>
    <p:sldLayoutId id="2147484645" r:id="rId39"/>
    <p:sldLayoutId id="2147484646" r:id="rId40"/>
    <p:sldLayoutId id="2147484647" r:id="rId41"/>
    <p:sldLayoutId id="2147484648" r:id="rId42"/>
    <p:sldLayoutId id="2147484649" r:id="rId43"/>
    <p:sldLayoutId id="2147484650" r:id="rId44"/>
    <p:sldLayoutId id="2147484651" r:id="rId45"/>
    <p:sldLayoutId id="2147484652" r:id="rId46"/>
    <p:sldLayoutId id="2147484653" r:id="rId47"/>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Data Fabric / March, 2022 / © 2022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0410219"/>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 id="2147484743" r:id="rId32"/>
    <p:sldLayoutId id="2147484744" r:id="rId33"/>
    <p:sldLayoutId id="2147484745" r:id="rId34"/>
    <p:sldLayoutId id="2147484746" r:id="rId35"/>
    <p:sldLayoutId id="2147484747" r:id="rId36"/>
    <p:sldLayoutId id="2147484748" r:id="rId37"/>
    <p:sldLayoutId id="2147484749" r:id="rId38"/>
    <p:sldLayoutId id="2147484750" r:id="rId39"/>
    <p:sldLayoutId id="2147484751" r:id="rId40"/>
    <p:sldLayoutId id="2147484752" r:id="rId41"/>
    <p:sldLayoutId id="2147484753" r:id="rId42"/>
    <p:sldLayoutId id="2147484754" r:id="rId43"/>
    <p:sldLayoutId id="2147484755" r:id="rId44"/>
    <p:sldLayoutId id="2147484756" r:id="rId45"/>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511159719"/>
      </p:ext>
    </p:extLst>
  </p:cSld>
  <p:clrMap bg1="dk1" tx1="lt1" bg2="dk2" tx2="lt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 id="2147484782" r:id="rId25"/>
    <p:sldLayoutId id="2147484783" r:id="rId26"/>
    <p:sldLayoutId id="2147484784" r:id="rId27"/>
    <p:sldLayoutId id="2147484785" r:id="rId28"/>
    <p:sldLayoutId id="2147484786" r:id="rId29"/>
    <p:sldLayoutId id="2147484787" r:id="rId30"/>
    <p:sldLayoutId id="2147484788" r:id="rId31"/>
    <p:sldLayoutId id="2147484789" r:id="rId32"/>
    <p:sldLayoutId id="2147484790" r:id="rId33"/>
    <p:sldLayoutId id="2147484791" r:id="rId34"/>
    <p:sldLayoutId id="2147484792" r:id="rId35"/>
    <p:sldLayoutId id="2147484793" r:id="rId36"/>
    <p:sldLayoutId id="2147484794" r:id="rId37"/>
    <p:sldLayoutId id="2147484795" r:id="rId38"/>
    <p:sldLayoutId id="2147484796" r:id="rId39"/>
    <p:sldLayoutId id="2147484797" r:id="rId40"/>
    <p:sldLayoutId id="2147484798" r:id="rId41"/>
    <p:sldLayoutId id="2147484799" r:id="rId42"/>
    <p:sldLayoutId id="2147484800" r:id="rId43"/>
    <p:sldLayoutId id="2147484801" r:id="rId44"/>
    <p:sldLayoutId id="2147484802" r:id="rId45"/>
    <p:sldLayoutId id="2147484803" r:id="rId46"/>
    <p:sldLayoutId id="2147484804" r:id="rId47"/>
    <p:sldLayoutId id="2147484805" r:id="rId48"/>
    <p:sldLayoutId id="2147484806" r:id="rId49"/>
    <p:sldLayoutId id="2147484807" r:id="rId50"/>
    <p:sldLayoutId id="2147484808" r:id="rId51"/>
    <p:sldLayoutId id="2147484809" r:id="rId52"/>
    <p:sldLayoutId id="2147484810" r:id="rId53"/>
    <p:sldLayoutId id="2147484811" r:id="rId54"/>
    <p:sldLayoutId id="2147484812" r:id="rId55"/>
    <p:sldLayoutId id="2147484813" r:id="rId56"/>
    <p:sldLayoutId id="2147484814" r:id="rId57"/>
    <p:sldLayoutId id="2147484815" r:id="rId58"/>
    <p:sldLayoutId id="2147484816" r:id="rId59"/>
    <p:sldLayoutId id="2147484817" r:id="rId60"/>
    <p:sldLayoutId id="2147484818" r:id="rId61"/>
    <p:sldLayoutId id="2147484819" r:id="rId62"/>
    <p:sldLayoutId id="2147484820" r:id="rId63"/>
    <p:sldLayoutId id="2147484821" r:id="rId64"/>
    <p:sldLayoutId id="2147484822" r:id="rId65"/>
    <p:sldLayoutId id="2147484823" r:id="rId66"/>
    <p:sldLayoutId id="2147484824" r:id="rId67"/>
    <p:sldLayoutId id="2147484825" r:id="rId68"/>
    <p:sldLayoutId id="2147484826" r:id="rId69"/>
    <p:sldLayoutId id="2147484827" r:id="rId70"/>
    <p:sldLayoutId id="2147484828" r:id="rId71"/>
    <p:sldLayoutId id="2147484829" r:id="rId72"/>
    <p:sldLayoutId id="2147484830" r:id="rId73"/>
    <p:sldLayoutId id="2147484831" r:id="rId74"/>
    <p:sldLayoutId id="2147484832" r:id="rId75"/>
    <p:sldLayoutId id="2147484833" r:id="rId76"/>
    <p:sldLayoutId id="2147484834" r:id="rId77"/>
    <p:sldLayoutId id="2147484835" r:id="rId78"/>
    <p:sldLayoutId id="2147484836" r:id="rId79"/>
    <p:sldLayoutId id="2147484837" r:id="rId80"/>
    <p:sldLayoutId id="2147484838" r:id="rId81"/>
    <p:sldLayoutId id="2147484839" r:id="rId82"/>
    <p:sldLayoutId id="2147484840" r:id="rId83"/>
    <p:sldLayoutId id="2147484841" r:id="rId84"/>
    <p:sldLayoutId id="2147484842" r:id="rId85"/>
    <p:sldLayoutId id="2147484843" r:id="rId86"/>
    <p:sldLayoutId id="2147484844" r:id="rId87"/>
    <p:sldLayoutId id="2147484845" r:id="rId88"/>
    <p:sldLayoutId id="2147484846" r:id="rId89"/>
    <p:sldLayoutId id="2147484847" r:id="rId90"/>
    <p:sldLayoutId id="2147484848" r:id="rId91"/>
    <p:sldLayoutId id="2147484849" r:id="rId92"/>
    <p:sldLayoutId id="2147484850" r:id="rId93"/>
    <p:sldLayoutId id="2147484851" r:id="rId94"/>
    <p:sldLayoutId id="2147484852" r:id="rId95"/>
    <p:sldLayoutId id="2147484853" r:id="rId96"/>
    <p:sldLayoutId id="2147484854" r:id="rId97"/>
    <p:sldLayoutId id="2147484855" r:id="rId98"/>
    <p:sldLayoutId id="2147484856" r:id="rId99"/>
    <p:sldLayoutId id="2147484857" r:id="rId100"/>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8"/>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2"/>
            <a:ext cx="22590125" cy="866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9"/>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1742619252"/>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 id="2147484877" r:id="rId18"/>
    <p:sldLayoutId id="2147484878" r:id="rId19"/>
    <p:sldLayoutId id="2147484879" r:id="rId20"/>
    <p:sldLayoutId id="2147484880" r:id="rId21"/>
    <p:sldLayoutId id="2147484881" r:id="rId22"/>
    <p:sldLayoutId id="2147484882" r:id="rId23"/>
    <p:sldLayoutId id="2147484883" r:id="rId24"/>
    <p:sldLayoutId id="2147484884" r:id="rId25"/>
    <p:sldLayoutId id="2147484885" r:id="rId26"/>
    <p:sldLayoutId id="2147484886" r:id="rId27"/>
    <p:sldLayoutId id="2147484887" r:id="rId28"/>
    <p:sldLayoutId id="2147484888" r:id="rId29"/>
    <p:sldLayoutId id="2147484889" r:id="rId30"/>
    <p:sldLayoutId id="2147484890" r:id="rId31"/>
    <p:sldLayoutId id="2147484891" r:id="rId32"/>
    <p:sldLayoutId id="2147484892" r:id="rId33"/>
    <p:sldLayoutId id="2147484893" r:id="rId34"/>
    <p:sldLayoutId id="2147484894" r:id="rId35"/>
    <p:sldLayoutId id="2147484895" r:id="rId36"/>
    <p:sldLayoutId id="2147484896" r:id="rId37"/>
    <p:sldLayoutId id="2147484897" r:id="rId38"/>
    <p:sldLayoutId id="2147484898" r:id="rId39"/>
    <p:sldLayoutId id="2147484899" r:id="rId40"/>
    <p:sldLayoutId id="2147484900" r:id="rId41"/>
    <p:sldLayoutId id="2147484901" r:id="rId42"/>
    <p:sldLayoutId id="2147484902" r:id="rId43"/>
    <p:sldLayoutId id="2147484903" r:id="rId44"/>
    <p:sldLayoutId id="2147484904" r:id="rId45"/>
    <p:sldLayoutId id="2147484905" r:id="rId46"/>
    <p:sldLayoutId id="2147484906" r:id="rId47"/>
    <p:sldLayoutId id="2147484907" r:id="rId48"/>
    <p:sldLayoutId id="2147484908" r:id="rId49"/>
    <p:sldLayoutId id="2147486010" r:id="rId50"/>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5pPr>
      <a:lvl6pPr marL="0" marR="0" indent="362501"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6pPr>
      <a:lvl7pPr marL="0" marR="0" indent="725004"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8pPr>
      <a:lvl9pPr marL="0" marR="0" indent="1450005"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1"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6"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7"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8" marR="0" indent="-457115" algn="l" defTabSz="2437942"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7"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5"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81" y="536455"/>
            <a:ext cx="10974229" cy="1197627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3267" y="512071"/>
            <a:ext cx="10974229" cy="1200065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90381" y="12870614"/>
            <a:ext cx="5487114" cy="365760"/>
          </a:xfrm>
          <a:prstGeom prst="rect">
            <a:avLst/>
          </a:prstGeom>
        </p:spPr>
        <p:txBody>
          <a:bodyPr vert="horz" lIns="0" tIns="0" rIns="0" bIns="0" rtlCol="0" anchor="ctr"/>
          <a:lstStyle>
            <a:lvl1pPr algn="r">
              <a:defRPr sz="1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609682" y="12870614"/>
            <a:ext cx="17071025" cy="365760"/>
          </a:xfrm>
          <a:prstGeom prst="rect">
            <a:avLst/>
          </a:prstGeom>
        </p:spPr>
        <p:txBody>
          <a:bodyPr vert="horz" lIns="0" tIns="0" rIns="0" bIns="0" rtlCol="0" anchor="ctr"/>
          <a:lstStyle>
            <a:lvl1pPr algn="l">
              <a:defRPr sz="1600" baseline="0">
                <a:solidFill>
                  <a:schemeClr val="bg2"/>
                </a:solidFill>
                <a:latin typeface="+mn-lt"/>
                <a:ea typeface="Arial" charset="0"/>
                <a:cs typeface="Arial" charset="0"/>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178607687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1" r:id="rId36"/>
    <p:sldLayoutId id="2147484002" r:id="rId37"/>
    <p:sldLayoutId id="2147484003" r:id="rId38"/>
    <p:sldLayoutId id="2147484004" r:id="rId39"/>
    <p:sldLayoutId id="2147484005" r:id="rId40"/>
    <p:sldLayoutId id="2147484006" r:id="rId41"/>
    <p:sldLayoutId id="2147484007" r:id="rId42"/>
  </p:sldLayoutIdLst>
  <p:hf hdr="0" dt="0"/>
  <p:txStyles>
    <p:titleStyle>
      <a:lvl1pPr algn="l" defTabSz="1218866" rtl="0" eaLnBrk="1" latinLnBrk="0" hangingPunct="1">
        <a:lnSpc>
          <a:spcPct val="90000"/>
        </a:lnSpc>
        <a:spcBef>
          <a:spcPct val="0"/>
        </a:spcBef>
        <a:buNone/>
        <a:defRPr sz="6398" kern="1200">
          <a:solidFill>
            <a:schemeClr val="bg2"/>
          </a:solidFill>
          <a:latin typeface="+mj-lt"/>
          <a:ea typeface="Arial" charset="0"/>
          <a:cs typeface="Arial" charset="0"/>
        </a:defRPr>
      </a:lvl1pPr>
    </p:titleStyle>
    <p:bodyStyle>
      <a:lvl1pPr marL="0" indent="0" algn="l" defTabSz="1218866" rtl="0" eaLnBrk="1" latinLnBrk="0" hangingPunct="1">
        <a:lnSpc>
          <a:spcPct val="100000"/>
        </a:lnSpc>
        <a:spcBef>
          <a:spcPts val="2934"/>
        </a:spcBef>
        <a:buFont typeface="Arial"/>
        <a:buNone/>
        <a:defRPr sz="3734" kern="1200">
          <a:solidFill>
            <a:schemeClr val="bg2"/>
          </a:solidFill>
          <a:latin typeface="+mn-lt"/>
          <a:ea typeface="Arial" charset="0"/>
          <a:cs typeface="Arial" charset="0"/>
        </a:defRPr>
      </a:lvl1pPr>
      <a:lvl2pPr marL="461308"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2pPr>
      <a:lvl3pPr marL="1058042"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3pPr>
      <a:lvl4pPr marL="1667476" indent="-448610"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4pPr>
      <a:lvl5pPr marL="2141480"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5pPr>
      <a:lvl6pPr marL="6703758" indent="-609432" algn="l" defTabSz="1218866" rtl="0" eaLnBrk="1" latinLnBrk="0" hangingPunct="1">
        <a:spcBef>
          <a:spcPct val="20000"/>
        </a:spcBef>
        <a:buFont typeface="Arial"/>
        <a:buChar char="•"/>
        <a:defRPr sz="5334" kern="1200">
          <a:solidFill>
            <a:schemeClr val="tx1"/>
          </a:solidFill>
          <a:latin typeface="+mn-lt"/>
          <a:ea typeface="+mn-ea"/>
          <a:cs typeface="+mn-cs"/>
        </a:defRPr>
      </a:lvl6pPr>
      <a:lvl7pPr marL="7922620" indent="-609432" algn="l" defTabSz="1218866" rtl="0" eaLnBrk="1" latinLnBrk="0" hangingPunct="1">
        <a:spcBef>
          <a:spcPct val="20000"/>
        </a:spcBef>
        <a:buFont typeface="Arial"/>
        <a:buChar char="•"/>
        <a:defRPr sz="5334" kern="1200">
          <a:solidFill>
            <a:schemeClr val="tx1"/>
          </a:solidFill>
          <a:latin typeface="+mn-lt"/>
          <a:ea typeface="+mn-ea"/>
          <a:cs typeface="+mn-cs"/>
        </a:defRPr>
      </a:lvl7pPr>
      <a:lvl8pPr marL="9141486" indent="-609432" algn="l" defTabSz="1218866" rtl="0" eaLnBrk="1" latinLnBrk="0" hangingPunct="1">
        <a:spcBef>
          <a:spcPct val="20000"/>
        </a:spcBef>
        <a:buFont typeface="Arial"/>
        <a:buChar char="•"/>
        <a:defRPr sz="5334" kern="1200">
          <a:solidFill>
            <a:schemeClr val="tx1"/>
          </a:solidFill>
          <a:latin typeface="+mn-lt"/>
          <a:ea typeface="+mn-ea"/>
          <a:cs typeface="+mn-cs"/>
        </a:defRPr>
      </a:lvl8pPr>
      <a:lvl9pPr marL="10360352" indent="-609432" algn="l" defTabSz="1218866" rtl="0" eaLnBrk="1" latinLnBrk="0" hangingPunct="1">
        <a:spcBef>
          <a:spcPct val="20000"/>
        </a:spcBef>
        <a:buFont typeface="Arial"/>
        <a:buChar char="•"/>
        <a:defRPr sz="5334" kern="1200">
          <a:solidFill>
            <a:schemeClr val="tx1"/>
          </a:solidFill>
          <a:latin typeface="+mn-lt"/>
          <a:ea typeface="+mn-ea"/>
          <a:cs typeface="+mn-cs"/>
        </a:defRPr>
      </a:lvl9pPr>
    </p:bodyStyle>
    <p:otherStyle>
      <a:defPPr>
        <a:defRPr lang="en-US"/>
      </a:defPPr>
      <a:lvl1pPr marL="0" algn="l" defTabSz="1218866" rtl="0" eaLnBrk="1" latinLnBrk="0" hangingPunct="1">
        <a:defRPr sz="4798" kern="1200">
          <a:solidFill>
            <a:schemeClr val="tx1"/>
          </a:solidFill>
          <a:latin typeface="+mn-lt"/>
          <a:ea typeface="+mn-ea"/>
          <a:cs typeface="+mn-cs"/>
        </a:defRPr>
      </a:lvl1pPr>
      <a:lvl2pPr marL="1218866" algn="l" defTabSz="1218866" rtl="0" eaLnBrk="1" latinLnBrk="0" hangingPunct="1">
        <a:defRPr sz="4798" kern="1200">
          <a:solidFill>
            <a:schemeClr val="tx1"/>
          </a:solidFill>
          <a:latin typeface="+mn-lt"/>
          <a:ea typeface="+mn-ea"/>
          <a:cs typeface="+mn-cs"/>
        </a:defRPr>
      </a:lvl2pPr>
      <a:lvl3pPr marL="2437728" algn="l" defTabSz="1218866" rtl="0" eaLnBrk="1" latinLnBrk="0" hangingPunct="1">
        <a:defRPr sz="4798" kern="1200">
          <a:solidFill>
            <a:schemeClr val="tx1"/>
          </a:solidFill>
          <a:latin typeface="+mn-lt"/>
          <a:ea typeface="+mn-ea"/>
          <a:cs typeface="+mn-cs"/>
        </a:defRPr>
      </a:lvl3pPr>
      <a:lvl4pPr marL="3656594" algn="l" defTabSz="1218866" rtl="0" eaLnBrk="1" latinLnBrk="0" hangingPunct="1">
        <a:defRPr sz="4798" kern="1200">
          <a:solidFill>
            <a:schemeClr val="tx1"/>
          </a:solidFill>
          <a:latin typeface="+mn-lt"/>
          <a:ea typeface="+mn-ea"/>
          <a:cs typeface="+mn-cs"/>
        </a:defRPr>
      </a:lvl4pPr>
      <a:lvl5pPr marL="4875460" algn="l" defTabSz="1218866" rtl="0" eaLnBrk="1" latinLnBrk="0" hangingPunct="1">
        <a:defRPr sz="4798" kern="1200">
          <a:solidFill>
            <a:schemeClr val="tx1"/>
          </a:solidFill>
          <a:latin typeface="+mn-lt"/>
          <a:ea typeface="+mn-ea"/>
          <a:cs typeface="+mn-cs"/>
        </a:defRPr>
      </a:lvl5pPr>
      <a:lvl6pPr marL="6094324" algn="l" defTabSz="1218866" rtl="0" eaLnBrk="1" latinLnBrk="0" hangingPunct="1">
        <a:defRPr sz="4798" kern="1200">
          <a:solidFill>
            <a:schemeClr val="tx1"/>
          </a:solidFill>
          <a:latin typeface="+mn-lt"/>
          <a:ea typeface="+mn-ea"/>
          <a:cs typeface="+mn-cs"/>
        </a:defRPr>
      </a:lvl6pPr>
      <a:lvl7pPr marL="7313190" algn="l" defTabSz="1218866" rtl="0" eaLnBrk="1" latinLnBrk="0" hangingPunct="1">
        <a:defRPr sz="4798" kern="1200">
          <a:solidFill>
            <a:schemeClr val="tx1"/>
          </a:solidFill>
          <a:latin typeface="+mn-lt"/>
          <a:ea typeface="+mn-ea"/>
          <a:cs typeface="+mn-cs"/>
        </a:defRPr>
      </a:lvl7pPr>
      <a:lvl8pPr marL="8532054" algn="l" defTabSz="1218866" rtl="0" eaLnBrk="1" latinLnBrk="0" hangingPunct="1">
        <a:defRPr sz="4798" kern="1200">
          <a:solidFill>
            <a:schemeClr val="tx1"/>
          </a:solidFill>
          <a:latin typeface="+mn-lt"/>
          <a:ea typeface="+mn-ea"/>
          <a:cs typeface="+mn-cs"/>
        </a:defRPr>
      </a:lvl8pPr>
      <a:lvl9pPr marL="9750918" algn="l" defTabSz="1218866" rtl="0" eaLnBrk="1" latinLnBrk="0" hangingPunct="1">
        <a:defRPr sz="4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0"/>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1" imgW="395" imgH="396" progId="TCLayout.ActiveDocument.1">
                  <p:embed/>
                </p:oleObj>
              </mc:Choice>
              <mc:Fallback>
                <p:oleObj name="think-cell Slide" r:id="rId61"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2"/>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325783619"/>
      </p:ext>
    </p:extLst>
  </p:cSld>
  <p:clrMap bg1="dk1" tx1="lt1" bg2="dk2" tx2="lt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4" r:id="rId35"/>
    <p:sldLayoutId id="2147484945" r:id="rId36"/>
    <p:sldLayoutId id="2147484946" r:id="rId37"/>
    <p:sldLayoutId id="2147484947" r:id="rId38"/>
    <p:sldLayoutId id="2147484948" r:id="rId39"/>
    <p:sldLayoutId id="2147484949" r:id="rId40"/>
    <p:sldLayoutId id="2147484950" r:id="rId41"/>
    <p:sldLayoutId id="2147484951" r:id="rId42"/>
    <p:sldLayoutId id="2147484952" r:id="rId43"/>
    <p:sldLayoutId id="2147484953" r:id="rId44"/>
    <p:sldLayoutId id="2147484954" r:id="rId45"/>
    <p:sldLayoutId id="2147484955" r:id="rId46"/>
    <p:sldLayoutId id="2147484956" r:id="rId47"/>
    <p:sldLayoutId id="2147484957" r:id="rId48"/>
    <p:sldLayoutId id="2147484958" r:id="rId49"/>
    <p:sldLayoutId id="2147484960" r:id="rId50"/>
    <p:sldLayoutId id="2147484961" r:id="rId51"/>
    <p:sldLayoutId id="2147484962" r:id="rId52"/>
    <p:sldLayoutId id="2147484964" r:id="rId53"/>
    <p:sldLayoutId id="2147484965" r:id="rId54"/>
    <p:sldLayoutId id="2147484966" r:id="rId55"/>
    <p:sldLayoutId id="2147484967" r:id="rId56"/>
    <p:sldLayoutId id="2147484968" r:id="rId57"/>
    <p:sldLayoutId id="2147484970" r:id="rId58"/>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F7DBE04-229F-9E4C-891E-196274670326}"/>
              </a:ext>
            </a:extLst>
          </p:cNvPr>
          <p:cNvGraphicFramePr>
            <a:graphicFrameLocks noChangeAspect="1"/>
          </p:cNvGraphicFramePr>
          <p:nvPr userDrawn="1">
            <p:custDataLst>
              <p:tags r:id="rId38"/>
            </p:custDataLst>
            <p:extLst>
              <p:ext uri="{D42A27DB-BD31-4B8C-83A1-F6EECF244321}">
                <p14:modId xmlns:p14="http://schemas.microsoft.com/office/powerpoint/2010/main" val="2070899185"/>
              </p:ext>
            </p:extLst>
          </p:nvPr>
        </p:nvGraphicFramePr>
        <p:xfrm>
          <a:off x="4237" y="4237"/>
          <a:ext cx="3272" cy="4234"/>
        </p:xfrm>
        <a:graphic>
          <a:graphicData uri="http://schemas.openxmlformats.org/presentationml/2006/ole">
            <mc:AlternateContent xmlns:mc="http://schemas.openxmlformats.org/markup-compatibility/2006">
              <mc:Choice xmlns:v="urn:schemas-microsoft-com:vml" Requires="v">
                <p:oleObj name="think-cell Slide" r:id="rId39" imgW="7772400" imgH="10058400" progId="TCLayout.ActiveDocument.1">
                  <p:embed/>
                </p:oleObj>
              </mc:Choice>
              <mc:Fallback>
                <p:oleObj name="think-cell Slide" r:id="rId39" imgW="7772400" imgH="10058400" progId="TCLayout.ActiveDocument.1">
                  <p:embed/>
                  <p:pic>
                    <p:nvPicPr>
                      <p:cNvPr id="6" name="Object 5" hidden="1">
                        <a:extLst>
                          <a:ext uri="{FF2B5EF4-FFF2-40B4-BE49-F238E27FC236}">
                            <a16:creationId xmlns:a16="http://schemas.microsoft.com/office/drawing/2014/main" id="{1F7DBE04-229F-9E4C-891E-196274670326}"/>
                          </a:ext>
                        </a:extLst>
                      </p:cNvPr>
                      <p:cNvPicPr/>
                      <p:nvPr/>
                    </p:nvPicPr>
                    <p:blipFill>
                      <a:blip r:embed="rId40"/>
                      <a:stretch>
                        <a:fillRect/>
                      </a:stretch>
                    </p:blipFill>
                    <p:spPr>
                      <a:xfrm>
                        <a:off x="4237" y="4237"/>
                        <a:ext cx="3272" cy="4234"/>
                      </a:xfrm>
                      <a:prstGeom prst="rect">
                        <a:avLst/>
                      </a:prstGeom>
                    </p:spPr>
                  </p:pic>
                </p:oleObj>
              </mc:Fallback>
            </mc:AlternateContent>
          </a:graphicData>
        </a:graphic>
      </p:graphicFrame>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IBM Strategy Hybrid Cloud and AI</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0925573"/>
      </p:ext>
    </p:extLst>
  </p:cSld>
  <p:clrMap bg1="dk1" tx1="lt1" bg2="dk2" tx2="lt2" accent1="accent1" accent2="accent2" accent3="accent3" accent4="accent4" accent5="accent5" accent6="accent6" hlink="hlink" folHlink="folHlink"/>
  <p:sldLayoutIdLst>
    <p:sldLayoutId id="2147484972" r:id="rId1"/>
    <p:sldLayoutId id="2147484973" r:id="rId2"/>
    <p:sldLayoutId id="2147484974" r:id="rId3"/>
    <p:sldLayoutId id="2147484975" r:id="rId4"/>
    <p:sldLayoutId id="2147484976" r:id="rId5"/>
    <p:sldLayoutId id="2147484977" r:id="rId6"/>
    <p:sldLayoutId id="2147484978" r:id="rId7"/>
    <p:sldLayoutId id="2147484979" r:id="rId8"/>
    <p:sldLayoutId id="2147484980" r:id="rId9"/>
    <p:sldLayoutId id="2147484981" r:id="rId10"/>
    <p:sldLayoutId id="2147484982" r:id="rId11"/>
    <p:sldLayoutId id="2147484983" r:id="rId12"/>
    <p:sldLayoutId id="2147484984" r:id="rId13"/>
    <p:sldLayoutId id="2147484985" r:id="rId14"/>
    <p:sldLayoutId id="2147484986" r:id="rId15"/>
    <p:sldLayoutId id="2147484987" r:id="rId16"/>
    <p:sldLayoutId id="2147484988" r:id="rId17"/>
    <p:sldLayoutId id="2147484989" r:id="rId18"/>
    <p:sldLayoutId id="2147484990" r:id="rId19"/>
    <p:sldLayoutId id="2147484991" r:id="rId20"/>
    <p:sldLayoutId id="2147484992" r:id="rId21"/>
    <p:sldLayoutId id="2147484993" r:id="rId22"/>
    <p:sldLayoutId id="2147484994" r:id="rId23"/>
    <p:sldLayoutId id="2147484995" r:id="rId24"/>
    <p:sldLayoutId id="2147484996" r:id="rId25"/>
    <p:sldLayoutId id="2147484997" r:id="rId26"/>
    <p:sldLayoutId id="2147484998" r:id="rId27"/>
    <p:sldLayoutId id="2147484999" r:id="rId28"/>
    <p:sldLayoutId id="2147485000" r:id="rId29"/>
    <p:sldLayoutId id="2147485001" r:id="rId30"/>
    <p:sldLayoutId id="2147485002" r:id="rId31"/>
    <p:sldLayoutId id="2147485003" r:id="rId32"/>
    <p:sldLayoutId id="2147485004" r:id="rId33"/>
    <p:sldLayoutId id="2147485005" r:id="rId34"/>
    <p:sldLayoutId id="2147485006" r:id="rId35"/>
    <p:sldLayoutId id="2147485007" r:id="rId36"/>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53170907"/>
      </p:ext>
    </p:extLst>
  </p:cSld>
  <p:clrMap bg1="dk1" tx1="lt1" bg2="dk2" tx2="lt2" accent1="accent1" accent2="accent2" accent3="accent3" accent4="accent4" accent5="accent5" accent6="accent6" hlink="hlink" folHlink="folHlink"/>
  <p:sldLayoutIdLst>
    <p:sldLayoutId id="2147485011" r:id="rId1"/>
    <p:sldLayoutId id="2147485012"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 id="2147485022" r:id="rId12"/>
    <p:sldLayoutId id="2147485023" r:id="rId13"/>
    <p:sldLayoutId id="2147485024" r:id="rId14"/>
    <p:sldLayoutId id="2147485025" r:id="rId15"/>
    <p:sldLayoutId id="2147485026" r:id="rId16"/>
    <p:sldLayoutId id="2147485027" r:id="rId17"/>
    <p:sldLayoutId id="2147485028" r:id="rId18"/>
    <p:sldLayoutId id="2147485029" r:id="rId19"/>
    <p:sldLayoutId id="2147485030" r:id="rId20"/>
    <p:sldLayoutId id="2147485031" r:id="rId21"/>
    <p:sldLayoutId id="2147485032" r:id="rId22"/>
    <p:sldLayoutId id="2147485033" r:id="rId23"/>
    <p:sldLayoutId id="2147485034" r:id="rId24"/>
    <p:sldLayoutId id="2147485035" r:id="rId25"/>
    <p:sldLayoutId id="2147485036" r:id="rId26"/>
    <p:sldLayoutId id="2147485037" r:id="rId27"/>
    <p:sldLayoutId id="2147485038" r:id="rId28"/>
    <p:sldLayoutId id="2147485039" r:id="rId29"/>
    <p:sldLayoutId id="2147485040" r:id="rId30"/>
    <p:sldLayoutId id="2147485041" r:id="rId31"/>
    <p:sldLayoutId id="2147485042" r:id="rId32"/>
    <p:sldLayoutId id="2147485043" r:id="rId33"/>
    <p:sldLayoutId id="2147485044" r:id="rId34"/>
    <p:sldLayoutId id="2147485045" r:id="rId35"/>
    <p:sldLayoutId id="2147485046" r:id="rId36"/>
    <p:sldLayoutId id="2147485047" r:id="rId37"/>
    <p:sldLayoutId id="2147485048" r:id="rId38"/>
    <p:sldLayoutId id="2147485049" r:id="rId39"/>
    <p:sldLayoutId id="2147485050" r:id="rId40"/>
    <p:sldLayoutId id="2147485051" r:id="rId41"/>
    <p:sldLayoutId id="2147485052" r:id="rId42"/>
    <p:sldLayoutId id="2147485053" r:id="rId43"/>
  </p:sldLayoutIdLst>
  <p:hf hdr="0" dt="0"/>
  <p:txStyles>
    <p:titleStyle>
      <a:lvl1pPr algn="l" rtl="0" eaLnBrk="1" fontAlgn="base" hangingPunct="1">
        <a:lnSpc>
          <a:spcPct val="90000"/>
        </a:lnSpc>
        <a:spcBef>
          <a:spcPct val="0"/>
        </a:spcBef>
        <a:spcAft>
          <a:spcPct val="0"/>
        </a:spcAft>
        <a:defRPr sz="6398"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18">
          <a:solidFill>
            <a:srgbClr val="191919"/>
          </a:solidFill>
          <a:latin typeface="IBM Plex Sans Light" pitchFamily="34" charset="0"/>
        </a:defRPr>
      </a:lvl2pPr>
      <a:lvl3pPr algn="l" rtl="0" eaLnBrk="1" fontAlgn="base" hangingPunct="1">
        <a:lnSpc>
          <a:spcPct val="90000"/>
        </a:lnSpc>
        <a:spcBef>
          <a:spcPct val="0"/>
        </a:spcBef>
        <a:spcAft>
          <a:spcPct val="0"/>
        </a:spcAft>
        <a:defRPr sz="5918">
          <a:solidFill>
            <a:srgbClr val="191919"/>
          </a:solidFill>
          <a:latin typeface="IBM Plex Sans Light" pitchFamily="34" charset="0"/>
        </a:defRPr>
      </a:lvl3pPr>
      <a:lvl4pPr algn="l" rtl="0" eaLnBrk="1" fontAlgn="base" hangingPunct="1">
        <a:lnSpc>
          <a:spcPct val="90000"/>
        </a:lnSpc>
        <a:spcBef>
          <a:spcPct val="0"/>
        </a:spcBef>
        <a:spcAft>
          <a:spcPct val="0"/>
        </a:spcAft>
        <a:defRPr sz="5918">
          <a:solidFill>
            <a:srgbClr val="191919"/>
          </a:solidFill>
          <a:latin typeface="IBM Plex Sans Light" pitchFamily="34" charset="0"/>
        </a:defRPr>
      </a:lvl4pPr>
      <a:lvl5pPr algn="l" rtl="0" eaLnBrk="1" fontAlgn="base" hangingPunct="1">
        <a:lnSpc>
          <a:spcPct val="90000"/>
        </a:lnSpc>
        <a:spcBef>
          <a:spcPct val="0"/>
        </a:spcBef>
        <a:spcAft>
          <a:spcPct val="0"/>
        </a:spcAft>
        <a:defRPr sz="5918">
          <a:solidFill>
            <a:srgbClr val="191919"/>
          </a:solidFill>
          <a:latin typeface="IBM Plex Sans Light" pitchFamily="34" charset="0"/>
        </a:defRPr>
      </a:lvl5pPr>
      <a:lvl6pPr marL="966666" algn="l" rtl="0" eaLnBrk="1" fontAlgn="base" hangingPunct="1">
        <a:lnSpc>
          <a:spcPct val="90000"/>
        </a:lnSpc>
        <a:spcBef>
          <a:spcPct val="0"/>
        </a:spcBef>
        <a:spcAft>
          <a:spcPct val="0"/>
        </a:spcAft>
        <a:defRPr sz="5918">
          <a:solidFill>
            <a:srgbClr val="191919"/>
          </a:solidFill>
          <a:latin typeface="IBM Plex Sans Light" pitchFamily="34" charset="0"/>
        </a:defRPr>
      </a:lvl6pPr>
      <a:lvl7pPr marL="1933342" algn="l" rtl="0" eaLnBrk="1" fontAlgn="base" hangingPunct="1">
        <a:lnSpc>
          <a:spcPct val="90000"/>
        </a:lnSpc>
        <a:spcBef>
          <a:spcPct val="0"/>
        </a:spcBef>
        <a:spcAft>
          <a:spcPct val="0"/>
        </a:spcAft>
        <a:defRPr sz="5918">
          <a:solidFill>
            <a:srgbClr val="191919"/>
          </a:solidFill>
          <a:latin typeface="IBM Plex Sans Light" pitchFamily="34" charset="0"/>
        </a:defRPr>
      </a:lvl7pPr>
      <a:lvl8pPr marL="2900008" algn="l" rtl="0" eaLnBrk="1" fontAlgn="base" hangingPunct="1">
        <a:lnSpc>
          <a:spcPct val="90000"/>
        </a:lnSpc>
        <a:spcBef>
          <a:spcPct val="0"/>
        </a:spcBef>
        <a:spcAft>
          <a:spcPct val="0"/>
        </a:spcAft>
        <a:defRPr sz="5918">
          <a:solidFill>
            <a:srgbClr val="191919"/>
          </a:solidFill>
          <a:latin typeface="IBM Plex Sans Light" pitchFamily="34" charset="0"/>
        </a:defRPr>
      </a:lvl8pPr>
      <a:lvl9pPr marL="3866678" algn="l" rtl="0" eaLnBrk="1" fontAlgn="base" hangingPunct="1">
        <a:lnSpc>
          <a:spcPct val="90000"/>
        </a:lnSpc>
        <a:spcBef>
          <a:spcPct val="0"/>
        </a:spcBef>
        <a:spcAft>
          <a:spcPct val="0"/>
        </a:spcAft>
        <a:defRPr sz="5918">
          <a:solidFill>
            <a:srgbClr val="191919"/>
          </a:solidFill>
          <a:latin typeface="IBM Plex Sans Light" pitchFamily="34" charset="0"/>
        </a:defRPr>
      </a:lvl9pPr>
    </p:titleStyle>
    <p:bodyStyle>
      <a:lvl1pPr marL="0" indent="0" algn="l" rtl="0" eaLnBrk="1" fontAlgn="base" hangingPunct="1">
        <a:lnSpc>
          <a:spcPct val="100000"/>
        </a:lnSpc>
        <a:spcBef>
          <a:spcPts val="2932"/>
        </a:spcBef>
        <a:spcAft>
          <a:spcPct val="0"/>
        </a:spcAft>
        <a:buClr>
          <a:srgbClr val="001141"/>
        </a:buClr>
        <a:buSzPct val="90000"/>
        <a:buFont typeface="IBM Plex Sans Light" pitchFamily="2" charset="2"/>
        <a:buNone/>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120" indent="-463210" algn="l" rtl="0" eaLnBrk="1" fontAlgn="base" hangingPunct="1">
        <a:lnSpc>
          <a:spcPct val="100000"/>
        </a:lnSpc>
        <a:spcBef>
          <a:spcPts val="2932"/>
        </a:spcBef>
        <a:spcAft>
          <a:spcPct val="0"/>
        </a:spcAft>
        <a:buClr>
          <a:srgbClr val="001141"/>
        </a:buClr>
        <a:buSzPct val="100000"/>
        <a:buFont typeface="IBM Plex Sans Light" charset="-12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242" indent="-463210" algn="l" rtl="0" eaLnBrk="1" fontAlgn="base" hangingPunct="1">
        <a:lnSpc>
          <a:spcPct val="100000"/>
        </a:lnSpc>
        <a:spcBef>
          <a:spcPts val="2932"/>
        </a:spcBef>
        <a:spcAft>
          <a:spcPct val="0"/>
        </a:spcAft>
        <a:buClr>
          <a:srgbClr val="001141"/>
        </a:buClr>
        <a:buSzPct val="100000"/>
        <a:buFont typeface="IBM Plex Sans Light" panose="020B0604020202020204" pitchFamily="34" charset="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106" indent="-463210" algn="l" rtl="0" eaLnBrk="1" fontAlgn="base" hangingPunct="1">
        <a:lnSpc>
          <a:spcPct val="100000"/>
        </a:lnSpc>
        <a:spcBef>
          <a:spcPts val="2932"/>
        </a:spcBef>
        <a:spcAft>
          <a:spcPct val="0"/>
        </a:spcAft>
        <a:buClr>
          <a:srgbClr val="001141"/>
        </a:buClr>
        <a:buSzPct val="100000"/>
        <a:buFont typeface="IBM Plex Sans Light" charset="-120"/>
        <a:buChar char="–"/>
        <a:tabLst/>
        <a:defRPr sz="3732"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1692" indent="-463210" algn="l" rtl="0" eaLnBrk="1" fontAlgn="base" hangingPunct="1">
        <a:lnSpc>
          <a:spcPct val="100000"/>
        </a:lnSpc>
        <a:spcBef>
          <a:spcPts val="2932"/>
        </a:spcBef>
        <a:spcAft>
          <a:spcPct val="0"/>
        </a:spcAft>
        <a:buClr>
          <a:srgbClr val="001141"/>
        </a:buClr>
        <a:buFont typeface="IBM Plex Sans Light" charset="-12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2464" indent="-345722"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136" indent="-345722"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5806" indent="-345722"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2478" indent="-345722"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342" rtl="0" eaLnBrk="1" latinLnBrk="0" hangingPunct="1">
        <a:defRPr sz="3808" kern="1200">
          <a:solidFill>
            <a:schemeClr val="tx1"/>
          </a:solidFill>
          <a:latin typeface="+mn-lt"/>
          <a:ea typeface="+mn-ea"/>
          <a:cs typeface="+mn-cs"/>
        </a:defRPr>
      </a:lvl1pPr>
      <a:lvl2pPr marL="966666" algn="l" defTabSz="1933342" rtl="0" eaLnBrk="1" latinLnBrk="0" hangingPunct="1">
        <a:defRPr sz="3808" kern="1200">
          <a:solidFill>
            <a:schemeClr val="tx1"/>
          </a:solidFill>
          <a:latin typeface="+mn-lt"/>
          <a:ea typeface="+mn-ea"/>
          <a:cs typeface="+mn-cs"/>
        </a:defRPr>
      </a:lvl2pPr>
      <a:lvl3pPr marL="1933342" algn="l" defTabSz="1933342" rtl="0" eaLnBrk="1" latinLnBrk="0" hangingPunct="1">
        <a:defRPr sz="3808" kern="1200">
          <a:solidFill>
            <a:schemeClr val="tx1"/>
          </a:solidFill>
          <a:latin typeface="+mn-lt"/>
          <a:ea typeface="+mn-ea"/>
          <a:cs typeface="+mn-cs"/>
        </a:defRPr>
      </a:lvl3pPr>
      <a:lvl4pPr marL="2900008" algn="l" defTabSz="1933342" rtl="0" eaLnBrk="1" latinLnBrk="0" hangingPunct="1">
        <a:defRPr sz="3808" kern="1200">
          <a:solidFill>
            <a:schemeClr val="tx1"/>
          </a:solidFill>
          <a:latin typeface="+mn-lt"/>
          <a:ea typeface="+mn-ea"/>
          <a:cs typeface="+mn-cs"/>
        </a:defRPr>
      </a:lvl4pPr>
      <a:lvl5pPr marL="3866678" algn="l" defTabSz="1933342" rtl="0" eaLnBrk="1" latinLnBrk="0" hangingPunct="1">
        <a:defRPr sz="3808" kern="1200">
          <a:solidFill>
            <a:schemeClr val="tx1"/>
          </a:solidFill>
          <a:latin typeface="+mn-lt"/>
          <a:ea typeface="+mn-ea"/>
          <a:cs typeface="+mn-cs"/>
        </a:defRPr>
      </a:lvl5pPr>
      <a:lvl6pPr marL="4833350" algn="l" defTabSz="1933342" rtl="0" eaLnBrk="1" latinLnBrk="0" hangingPunct="1">
        <a:defRPr sz="3808" kern="1200">
          <a:solidFill>
            <a:schemeClr val="tx1"/>
          </a:solidFill>
          <a:latin typeface="+mn-lt"/>
          <a:ea typeface="+mn-ea"/>
          <a:cs typeface="+mn-cs"/>
        </a:defRPr>
      </a:lvl6pPr>
      <a:lvl7pPr marL="5800016" algn="l" defTabSz="1933342" rtl="0" eaLnBrk="1" latinLnBrk="0" hangingPunct="1">
        <a:defRPr sz="3808" kern="1200">
          <a:solidFill>
            <a:schemeClr val="tx1"/>
          </a:solidFill>
          <a:latin typeface="+mn-lt"/>
          <a:ea typeface="+mn-ea"/>
          <a:cs typeface="+mn-cs"/>
        </a:defRPr>
      </a:lvl7pPr>
      <a:lvl8pPr marL="6766686" algn="l" defTabSz="1933342" rtl="0" eaLnBrk="1" latinLnBrk="0" hangingPunct="1">
        <a:defRPr sz="3808" kern="1200">
          <a:solidFill>
            <a:schemeClr val="tx1"/>
          </a:solidFill>
          <a:latin typeface="+mn-lt"/>
          <a:ea typeface="+mn-ea"/>
          <a:cs typeface="+mn-cs"/>
        </a:defRPr>
      </a:lvl8pPr>
      <a:lvl9pPr marL="7733356" algn="l" defTabSz="1933342"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6804936"/>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 id="2147485091" r:id="rId29"/>
    <p:sldLayoutId id="2147485092" r:id="rId30"/>
    <p:sldLayoutId id="2147485093" r:id="rId31"/>
    <p:sldLayoutId id="2147485094" r:id="rId32"/>
    <p:sldLayoutId id="2147485095" r:id="rId33"/>
    <p:sldLayoutId id="2147485096" r:id="rId34"/>
    <p:sldLayoutId id="2147485097" r:id="rId35"/>
    <p:sldLayoutId id="2147485098" r:id="rId36"/>
    <p:sldLayoutId id="2147485099" r:id="rId37"/>
    <p:sldLayoutId id="2147485100" r:id="rId38"/>
    <p:sldLayoutId id="2147485101" r:id="rId39"/>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2"/>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3" imgW="395" imgH="396" progId="TCLayout.ActiveDocument.1">
                  <p:embed/>
                </p:oleObj>
              </mc:Choice>
              <mc:Fallback>
                <p:oleObj name="think-cell Slide" r:id="rId63"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4"/>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endParaRPr lang="en-US" dirty="0"/>
          </a:p>
        </p:txBody>
      </p:sp>
    </p:spTree>
    <p:extLst>
      <p:ext uri="{BB962C8B-B14F-4D97-AF65-F5344CB8AC3E}">
        <p14:creationId xmlns:p14="http://schemas.microsoft.com/office/powerpoint/2010/main" val="3677402602"/>
      </p:ext>
    </p:extLst>
  </p:cSld>
  <p:clrMap bg1="dk1" tx1="lt1" bg2="dk2" tx2="lt2" accent1="accent1" accent2="accent2" accent3="accent3" accent4="accent4" accent5="accent5" accent6="accent6" hlink="hlink" folHlink="folHlink"/>
  <p:sldLayoutIdLst>
    <p:sldLayoutId id="2147485109" r:id="rId1"/>
    <p:sldLayoutId id="2147485110" r:id="rId2"/>
    <p:sldLayoutId id="2147485111" r:id="rId3"/>
    <p:sldLayoutId id="2147485112" r:id="rId4"/>
    <p:sldLayoutId id="2147485113" r:id="rId5"/>
    <p:sldLayoutId id="2147485114" r:id="rId6"/>
    <p:sldLayoutId id="2147485115" r:id="rId7"/>
    <p:sldLayoutId id="2147485116" r:id="rId8"/>
    <p:sldLayoutId id="2147485117" r:id="rId9"/>
    <p:sldLayoutId id="2147485118" r:id="rId10"/>
    <p:sldLayoutId id="2147485119" r:id="rId11"/>
    <p:sldLayoutId id="2147485120" r:id="rId12"/>
    <p:sldLayoutId id="2147485121" r:id="rId13"/>
    <p:sldLayoutId id="2147485122" r:id="rId14"/>
    <p:sldLayoutId id="2147485123" r:id="rId15"/>
    <p:sldLayoutId id="2147485124" r:id="rId16"/>
    <p:sldLayoutId id="2147485125" r:id="rId17"/>
    <p:sldLayoutId id="2147485126" r:id="rId18"/>
    <p:sldLayoutId id="2147485127" r:id="rId19"/>
    <p:sldLayoutId id="2147485128" r:id="rId20"/>
    <p:sldLayoutId id="2147485129" r:id="rId21"/>
    <p:sldLayoutId id="2147485130" r:id="rId22"/>
    <p:sldLayoutId id="2147485131" r:id="rId23"/>
    <p:sldLayoutId id="2147485132" r:id="rId24"/>
    <p:sldLayoutId id="2147485133" r:id="rId25"/>
    <p:sldLayoutId id="2147485134" r:id="rId26"/>
    <p:sldLayoutId id="2147485135" r:id="rId27"/>
    <p:sldLayoutId id="2147485136" r:id="rId28"/>
    <p:sldLayoutId id="2147485137" r:id="rId29"/>
    <p:sldLayoutId id="2147485138" r:id="rId30"/>
    <p:sldLayoutId id="2147485139" r:id="rId31"/>
    <p:sldLayoutId id="2147485140" r:id="rId32"/>
    <p:sldLayoutId id="2147485141" r:id="rId33"/>
    <p:sldLayoutId id="2147485142" r:id="rId34"/>
    <p:sldLayoutId id="2147485143" r:id="rId35"/>
    <p:sldLayoutId id="2147485144" r:id="rId36"/>
    <p:sldLayoutId id="2147485145" r:id="rId37"/>
    <p:sldLayoutId id="2147485146" r:id="rId38"/>
    <p:sldLayoutId id="2147485147" r:id="rId39"/>
    <p:sldLayoutId id="2147485148" r:id="rId40"/>
    <p:sldLayoutId id="2147485149" r:id="rId41"/>
    <p:sldLayoutId id="2147485150" r:id="rId42"/>
    <p:sldLayoutId id="2147485151" r:id="rId43"/>
    <p:sldLayoutId id="2147485152" r:id="rId44"/>
    <p:sldLayoutId id="2147485153" r:id="rId45"/>
    <p:sldLayoutId id="2147485154" r:id="rId46"/>
    <p:sldLayoutId id="2147485155" r:id="rId47"/>
    <p:sldLayoutId id="2147485156" r:id="rId48"/>
    <p:sldLayoutId id="2147485157" r:id="rId49"/>
    <p:sldLayoutId id="2147485158" r:id="rId50"/>
    <p:sldLayoutId id="2147485159" r:id="rId51"/>
    <p:sldLayoutId id="2147485160" r:id="rId52"/>
    <p:sldLayoutId id="2147485161" r:id="rId53"/>
    <p:sldLayoutId id="2147485163" r:id="rId54"/>
    <p:sldLayoutId id="2147485164" r:id="rId55"/>
    <p:sldLayoutId id="2147485165" r:id="rId56"/>
    <p:sldLayoutId id="2147485166" r:id="rId57"/>
    <p:sldLayoutId id="2147485167" r:id="rId58"/>
    <p:sldLayoutId id="2147485168" r:id="rId59"/>
    <p:sldLayoutId id="2147485169" r:id="rId60"/>
  </p:sldLayoutIdLst>
  <p:transition spd="med"/>
  <p:hf sldNum="0" hdr="0" ft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2"/>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3" imgW="395" imgH="396" progId="TCLayout.ActiveDocument.1">
                  <p:embed/>
                </p:oleObj>
              </mc:Choice>
              <mc:Fallback>
                <p:oleObj name="think-cell Slide" r:id="rId63"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4"/>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9"/>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5"/>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9"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237050772"/>
      </p:ext>
    </p:extLst>
  </p:cSld>
  <p:clrMap bg1="dk1" tx1="lt1" bg2="dk2" tx2="lt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 id="2147485182" r:id="rId12"/>
    <p:sldLayoutId id="2147485183" r:id="rId13"/>
    <p:sldLayoutId id="2147485184" r:id="rId14"/>
    <p:sldLayoutId id="2147485185" r:id="rId15"/>
    <p:sldLayoutId id="2147485186" r:id="rId16"/>
    <p:sldLayoutId id="2147485187" r:id="rId17"/>
    <p:sldLayoutId id="2147485188" r:id="rId18"/>
    <p:sldLayoutId id="2147485189" r:id="rId19"/>
    <p:sldLayoutId id="2147485190" r:id="rId20"/>
    <p:sldLayoutId id="2147485191" r:id="rId21"/>
    <p:sldLayoutId id="2147485192" r:id="rId22"/>
    <p:sldLayoutId id="2147485193" r:id="rId23"/>
    <p:sldLayoutId id="2147485194" r:id="rId24"/>
    <p:sldLayoutId id="2147485195" r:id="rId25"/>
    <p:sldLayoutId id="2147485196" r:id="rId26"/>
    <p:sldLayoutId id="2147485197" r:id="rId27"/>
    <p:sldLayoutId id="2147485198" r:id="rId28"/>
    <p:sldLayoutId id="2147485199" r:id="rId29"/>
    <p:sldLayoutId id="2147485200" r:id="rId30"/>
    <p:sldLayoutId id="2147485201" r:id="rId31"/>
    <p:sldLayoutId id="2147485202" r:id="rId32"/>
    <p:sldLayoutId id="2147485203" r:id="rId33"/>
    <p:sldLayoutId id="2147485204" r:id="rId34"/>
    <p:sldLayoutId id="2147485205" r:id="rId35"/>
    <p:sldLayoutId id="2147485206" r:id="rId36"/>
    <p:sldLayoutId id="2147485207" r:id="rId37"/>
    <p:sldLayoutId id="2147485208" r:id="rId38"/>
    <p:sldLayoutId id="2147485209" r:id="rId39"/>
    <p:sldLayoutId id="2147485210" r:id="rId40"/>
    <p:sldLayoutId id="2147485211" r:id="rId41"/>
    <p:sldLayoutId id="2147485212" r:id="rId42"/>
    <p:sldLayoutId id="2147485213" r:id="rId43"/>
    <p:sldLayoutId id="2147485214" r:id="rId44"/>
    <p:sldLayoutId id="2147485215" r:id="rId45"/>
    <p:sldLayoutId id="2147485216" r:id="rId46"/>
    <p:sldLayoutId id="2147485217" r:id="rId47"/>
    <p:sldLayoutId id="2147485218" r:id="rId48"/>
    <p:sldLayoutId id="2147485219" r:id="rId49"/>
    <p:sldLayoutId id="2147485220" r:id="rId50"/>
    <p:sldLayoutId id="2147485221" r:id="rId51"/>
    <p:sldLayoutId id="2147485222" r:id="rId52"/>
    <p:sldLayoutId id="2147485223" r:id="rId53"/>
    <p:sldLayoutId id="2147485224" r:id="rId54"/>
    <p:sldLayoutId id="2147485225" r:id="rId55"/>
    <p:sldLayoutId id="2147485226" r:id="rId56"/>
    <p:sldLayoutId id="2147485227" r:id="rId57"/>
    <p:sldLayoutId id="2147485228" r:id="rId58"/>
    <p:sldLayoutId id="2147485229" r:id="rId59"/>
    <p:sldLayoutId id="2147485231" r:id="rId60"/>
  </p:sldLayoutIdLst>
  <p:transition spd="med"/>
  <p:hf hdr="0" dt="0"/>
  <p:txStyles>
    <p:titleStyle>
      <a:lvl1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chemeClr val="tx2"/>
          </a:solidFill>
          <a:uFillTx/>
          <a:latin typeface="+mj-lt"/>
          <a:ea typeface="+mj-ea"/>
          <a:cs typeface="+mj-cs"/>
          <a:sym typeface="IBM Plex Sans Light"/>
        </a:defRPr>
      </a:lvl1pPr>
      <a:lvl2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2pPr>
      <a:lvl3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3pPr>
      <a:lvl4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4pPr>
      <a:lvl5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5pPr>
      <a:lvl6pPr marL="0" marR="0" indent="362428"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6pPr>
      <a:lvl7pPr marL="0" marR="0" indent="724856"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7pPr>
      <a:lvl8pPr marL="0" marR="0" indent="108728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8pPr>
      <a:lvl9pPr marL="0" marR="0" indent="144971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9pPr>
    </p:titleStyle>
    <p:bodyStyle>
      <a:lvl1pPr marL="0" marR="0" indent="0" algn="l" defTabSz="243745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86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71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57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43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29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152"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01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2868"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2870035149"/>
      </p:ext>
    </p:extLst>
  </p:cSld>
  <p:clrMap bg1="dk1" tx1="lt1" bg2="dk2" tx2="lt2" accent1="accent1" accent2="accent2" accent3="accent3" accent4="accent4" accent5="accent5" accent6="accent6" hlink="hlink" folHlink="folHlink"/>
  <p:sldLayoutIdLst>
    <p:sldLayoutId id="2147485289" r:id="rId1"/>
    <p:sldLayoutId id="2147485290" r:id="rId2"/>
    <p:sldLayoutId id="2147485291"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 id="2147485306" r:id="rId18"/>
    <p:sldLayoutId id="2147485307" r:id="rId19"/>
    <p:sldLayoutId id="2147485308" r:id="rId20"/>
    <p:sldLayoutId id="2147485309" r:id="rId21"/>
    <p:sldLayoutId id="2147485310" r:id="rId22"/>
    <p:sldLayoutId id="2147485311" r:id="rId23"/>
    <p:sldLayoutId id="2147485312" r:id="rId24"/>
    <p:sldLayoutId id="2147485313" r:id="rId25"/>
    <p:sldLayoutId id="2147485314" r:id="rId26"/>
    <p:sldLayoutId id="2147485315" r:id="rId27"/>
    <p:sldLayoutId id="2147485316" r:id="rId28"/>
    <p:sldLayoutId id="2147485317" r:id="rId29"/>
    <p:sldLayoutId id="2147485318" r:id="rId30"/>
    <p:sldLayoutId id="2147485319" r:id="rId31"/>
    <p:sldLayoutId id="2147485320" r:id="rId32"/>
    <p:sldLayoutId id="2147485321" r:id="rId33"/>
    <p:sldLayoutId id="2147485322" r:id="rId34"/>
    <p:sldLayoutId id="2147485323" r:id="rId35"/>
    <p:sldLayoutId id="2147485324" r:id="rId36"/>
    <p:sldLayoutId id="2147485325" r:id="rId37"/>
    <p:sldLayoutId id="2147485326" r:id="rId38"/>
    <p:sldLayoutId id="2147485327" r:id="rId39"/>
    <p:sldLayoutId id="2147485328" r:id="rId40"/>
    <p:sldLayoutId id="2147485329" r:id="rId41"/>
    <p:sldLayoutId id="2147485330" r:id="rId42"/>
    <p:sldLayoutId id="2147485331" r:id="rId43"/>
    <p:sldLayoutId id="2147485332" r:id="rId44"/>
    <p:sldLayoutId id="2147485333" r:id="rId45"/>
    <p:sldLayoutId id="2147485334"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50"/>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50"/>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3"/>
            <a:ext cx="10974055" cy="444498"/>
          </a:xfrm>
          <a:prstGeom prst="rect">
            <a:avLst/>
          </a:prstGeom>
        </p:spPr>
        <p:txBody>
          <a:bodyPr vert="horz" lIns="0" tIns="0" rIns="0" bIns="0" rtlCol="0" anchor="ctr"/>
          <a:lstStyle>
            <a:lvl1pPr marL="0" marR="0" indent="0" algn="l" defTabSz="1827438" rtl="0" eaLnBrk="1" fontAlgn="auto" latinLnBrk="0" hangingPunct="1">
              <a:lnSpc>
                <a:spcPct val="100000"/>
              </a:lnSpc>
              <a:spcBef>
                <a:spcPts val="0"/>
              </a:spcBef>
              <a:spcAft>
                <a:spcPts val="0"/>
              </a:spcAft>
              <a:buClrTx/>
              <a:buSzTx/>
              <a:buFontTx/>
              <a:buNone/>
              <a:tabLst/>
              <a:defRPr sz="1598"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8" y="12801603"/>
            <a:ext cx="4877253" cy="444498"/>
          </a:xfrm>
          <a:prstGeom prst="rect">
            <a:avLst/>
          </a:prstGeom>
        </p:spPr>
        <p:txBody>
          <a:bodyPr vert="horz" lIns="0" tIns="0" rIns="0" bIns="0" rtlCol="0" anchor="ctr"/>
          <a:lstStyle>
            <a:lvl1pPr algn="r">
              <a:defRPr sz="1598"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49"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76861946"/>
      </p:ext>
    </p:extLst>
  </p:cSld>
  <p:clrMap bg1="dk1" tx1="lt1" bg2="dk2" tx2="lt2" accent1="accent1" accent2="accent2" accent3="accent3" accent4="accent4" accent5="accent5" accent6="accent6" hlink="hlink" folHlink="folHlink"/>
  <p:sldLayoutIdLst>
    <p:sldLayoutId id="2147485336" r:id="rId1"/>
    <p:sldLayoutId id="2147485337" r:id="rId2"/>
    <p:sldLayoutId id="2147485338" r:id="rId3"/>
    <p:sldLayoutId id="2147485339" r:id="rId4"/>
    <p:sldLayoutId id="2147485340" r:id="rId5"/>
    <p:sldLayoutId id="2147485341" r:id="rId6"/>
    <p:sldLayoutId id="2147485342" r:id="rId7"/>
    <p:sldLayoutId id="2147485343" r:id="rId8"/>
    <p:sldLayoutId id="2147485344" r:id="rId9"/>
    <p:sldLayoutId id="2147485345" r:id="rId10"/>
    <p:sldLayoutId id="2147485346" r:id="rId11"/>
    <p:sldLayoutId id="2147485347" r:id="rId12"/>
    <p:sldLayoutId id="2147485348" r:id="rId13"/>
    <p:sldLayoutId id="2147485349" r:id="rId14"/>
    <p:sldLayoutId id="2147485350" r:id="rId15"/>
    <p:sldLayoutId id="2147485351" r:id="rId16"/>
    <p:sldLayoutId id="2147485352" r:id="rId17"/>
    <p:sldLayoutId id="2147485353" r:id="rId18"/>
    <p:sldLayoutId id="2147485354" r:id="rId19"/>
    <p:sldLayoutId id="2147485355" r:id="rId20"/>
    <p:sldLayoutId id="2147485356" r:id="rId21"/>
    <p:sldLayoutId id="2147485357" r:id="rId22"/>
    <p:sldLayoutId id="2147485358" r:id="rId23"/>
    <p:sldLayoutId id="2147485359" r:id="rId24"/>
    <p:sldLayoutId id="2147485360" r:id="rId25"/>
    <p:sldLayoutId id="2147485361" r:id="rId26"/>
    <p:sldLayoutId id="2147485362" r:id="rId27"/>
    <p:sldLayoutId id="2147485363" r:id="rId28"/>
    <p:sldLayoutId id="2147485364" r:id="rId29"/>
    <p:sldLayoutId id="2147485365" r:id="rId30"/>
    <p:sldLayoutId id="2147485366" r:id="rId31"/>
    <p:sldLayoutId id="2147485367" r:id="rId32"/>
    <p:sldLayoutId id="2147485368" r:id="rId33"/>
    <p:sldLayoutId id="2147485369" r:id="rId34"/>
    <p:sldLayoutId id="2147485370" r:id="rId35"/>
    <p:sldLayoutId id="2147485371" r:id="rId36"/>
    <p:sldLayoutId id="2147485372" r:id="rId37"/>
    <p:sldLayoutId id="2147485373" r:id="rId38"/>
    <p:sldLayoutId id="2147485374" r:id="rId39"/>
    <p:sldLayoutId id="2147485375" r:id="rId40"/>
    <p:sldLayoutId id="2147485376" r:id="rId41"/>
    <p:sldLayoutId id="2147485377" r:id="rId42"/>
    <p:sldLayoutId id="2147485378" r:id="rId43"/>
  </p:sldLayoutIdLst>
  <p:hf hdr="0" dt="0"/>
  <p:txStyles>
    <p:titleStyle>
      <a:lvl1pPr algn="l" rtl="0" eaLnBrk="1" fontAlgn="base" hangingPunct="1">
        <a:lnSpc>
          <a:spcPct val="90000"/>
        </a:lnSpc>
        <a:spcBef>
          <a:spcPct val="0"/>
        </a:spcBef>
        <a:spcAft>
          <a:spcPct val="0"/>
        </a:spcAft>
        <a:defRPr sz="6394"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14">
          <a:solidFill>
            <a:srgbClr val="191919"/>
          </a:solidFill>
          <a:latin typeface="IBM Plex Sans Light" pitchFamily="34" charset="0"/>
        </a:defRPr>
      </a:lvl2pPr>
      <a:lvl3pPr algn="l" rtl="0" eaLnBrk="1" fontAlgn="base" hangingPunct="1">
        <a:lnSpc>
          <a:spcPct val="90000"/>
        </a:lnSpc>
        <a:spcBef>
          <a:spcPct val="0"/>
        </a:spcBef>
        <a:spcAft>
          <a:spcPct val="0"/>
        </a:spcAft>
        <a:defRPr sz="5914">
          <a:solidFill>
            <a:srgbClr val="191919"/>
          </a:solidFill>
          <a:latin typeface="IBM Plex Sans Light" pitchFamily="34" charset="0"/>
        </a:defRPr>
      </a:lvl3pPr>
      <a:lvl4pPr algn="l" rtl="0" eaLnBrk="1" fontAlgn="base" hangingPunct="1">
        <a:lnSpc>
          <a:spcPct val="90000"/>
        </a:lnSpc>
        <a:spcBef>
          <a:spcPct val="0"/>
        </a:spcBef>
        <a:spcAft>
          <a:spcPct val="0"/>
        </a:spcAft>
        <a:defRPr sz="5914">
          <a:solidFill>
            <a:srgbClr val="191919"/>
          </a:solidFill>
          <a:latin typeface="IBM Plex Sans Light" pitchFamily="34" charset="0"/>
        </a:defRPr>
      </a:lvl4pPr>
      <a:lvl5pPr algn="l" rtl="0" eaLnBrk="1" fontAlgn="base" hangingPunct="1">
        <a:lnSpc>
          <a:spcPct val="90000"/>
        </a:lnSpc>
        <a:spcBef>
          <a:spcPct val="0"/>
        </a:spcBef>
        <a:spcAft>
          <a:spcPct val="0"/>
        </a:spcAft>
        <a:defRPr sz="5914">
          <a:solidFill>
            <a:srgbClr val="191919"/>
          </a:solidFill>
          <a:latin typeface="IBM Plex Sans Light" pitchFamily="34" charset="0"/>
        </a:defRPr>
      </a:lvl5pPr>
      <a:lvl6pPr marL="965858" algn="l" rtl="0" eaLnBrk="1" fontAlgn="base" hangingPunct="1">
        <a:lnSpc>
          <a:spcPct val="90000"/>
        </a:lnSpc>
        <a:spcBef>
          <a:spcPct val="0"/>
        </a:spcBef>
        <a:spcAft>
          <a:spcPct val="0"/>
        </a:spcAft>
        <a:defRPr sz="5914">
          <a:solidFill>
            <a:srgbClr val="191919"/>
          </a:solidFill>
          <a:latin typeface="IBM Plex Sans Light" pitchFamily="34" charset="0"/>
        </a:defRPr>
      </a:lvl6pPr>
      <a:lvl7pPr marL="1931722" algn="l" rtl="0" eaLnBrk="1" fontAlgn="base" hangingPunct="1">
        <a:lnSpc>
          <a:spcPct val="90000"/>
        </a:lnSpc>
        <a:spcBef>
          <a:spcPct val="0"/>
        </a:spcBef>
        <a:spcAft>
          <a:spcPct val="0"/>
        </a:spcAft>
        <a:defRPr sz="5914">
          <a:solidFill>
            <a:srgbClr val="191919"/>
          </a:solidFill>
          <a:latin typeface="IBM Plex Sans Light" pitchFamily="34" charset="0"/>
        </a:defRPr>
      </a:lvl7pPr>
      <a:lvl8pPr marL="2897580" algn="l" rtl="0" eaLnBrk="1" fontAlgn="base" hangingPunct="1">
        <a:lnSpc>
          <a:spcPct val="90000"/>
        </a:lnSpc>
        <a:spcBef>
          <a:spcPct val="0"/>
        </a:spcBef>
        <a:spcAft>
          <a:spcPct val="0"/>
        </a:spcAft>
        <a:defRPr sz="5914">
          <a:solidFill>
            <a:srgbClr val="191919"/>
          </a:solidFill>
          <a:latin typeface="IBM Plex Sans Light" pitchFamily="34" charset="0"/>
        </a:defRPr>
      </a:lvl8pPr>
      <a:lvl9pPr marL="3863440" algn="l" rtl="0" eaLnBrk="1" fontAlgn="base" hangingPunct="1">
        <a:lnSpc>
          <a:spcPct val="90000"/>
        </a:lnSpc>
        <a:spcBef>
          <a:spcPct val="0"/>
        </a:spcBef>
        <a:spcAft>
          <a:spcPct val="0"/>
        </a:spcAft>
        <a:defRPr sz="5914">
          <a:solidFill>
            <a:srgbClr val="191919"/>
          </a:solidFill>
          <a:latin typeface="IBM Plex Sans Light" pitchFamily="34" charset="0"/>
        </a:defRPr>
      </a:lvl9pPr>
    </p:titleStyle>
    <p:bodyStyle>
      <a:lvl1pPr marL="0" indent="0" algn="l" rtl="0" eaLnBrk="1" fontAlgn="base" hangingPunct="1">
        <a:lnSpc>
          <a:spcPct val="100000"/>
        </a:lnSpc>
        <a:spcBef>
          <a:spcPts val="2932"/>
        </a:spcBef>
        <a:spcAft>
          <a:spcPct val="0"/>
        </a:spcAft>
        <a:buClr>
          <a:srgbClr val="001141"/>
        </a:buClr>
        <a:buSzPct val="90000"/>
        <a:buFont typeface="IBM Plex Sans Light" pitchFamily="2" charset="2"/>
        <a:buNone/>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6738" indent="-462820" algn="l" rtl="0" eaLnBrk="1" fontAlgn="base" hangingPunct="1">
        <a:lnSpc>
          <a:spcPct val="100000"/>
        </a:lnSpc>
        <a:spcBef>
          <a:spcPts val="2932"/>
        </a:spcBef>
        <a:spcAft>
          <a:spcPct val="0"/>
        </a:spcAft>
        <a:buClr>
          <a:srgbClr val="001141"/>
        </a:buClr>
        <a:buSzPct val="100000"/>
        <a:buFont typeface="IBM Plex Sans Light" charset="-12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3476" indent="-462820" algn="l" rtl="0" eaLnBrk="1" fontAlgn="base" hangingPunct="1">
        <a:lnSpc>
          <a:spcPct val="100000"/>
        </a:lnSpc>
        <a:spcBef>
          <a:spcPts val="2932"/>
        </a:spcBef>
        <a:spcAft>
          <a:spcPct val="0"/>
        </a:spcAft>
        <a:buClr>
          <a:srgbClr val="001141"/>
        </a:buClr>
        <a:buSzPct val="100000"/>
        <a:buFont typeface="IBM Plex Sans Light" panose="020B0604020202020204" pitchFamily="34" charset="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4704" indent="-462820" algn="l" rtl="0" eaLnBrk="1" fontAlgn="base" hangingPunct="1">
        <a:lnSpc>
          <a:spcPct val="100000"/>
        </a:lnSpc>
        <a:spcBef>
          <a:spcPts val="2932"/>
        </a:spcBef>
        <a:spcAft>
          <a:spcPct val="0"/>
        </a:spcAft>
        <a:buClr>
          <a:srgbClr val="001141"/>
        </a:buClr>
        <a:buSzPct val="100000"/>
        <a:buFont typeface="IBM Plex Sans Light" charset="-120"/>
        <a:buChar char="–"/>
        <a:tabLst/>
        <a:defRPr sz="373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39898" indent="-462820" algn="l" rtl="0" eaLnBrk="1" fontAlgn="base" hangingPunct="1">
        <a:lnSpc>
          <a:spcPct val="100000"/>
        </a:lnSpc>
        <a:spcBef>
          <a:spcPts val="2932"/>
        </a:spcBef>
        <a:spcAft>
          <a:spcPct val="0"/>
        </a:spcAft>
        <a:buClr>
          <a:srgbClr val="001141"/>
        </a:buClr>
        <a:buFont typeface="IBM Plex Sans Light" charset="-12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18928" indent="-345432" algn="l" rtl="0" eaLnBrk="1" fontAlgn="base" hangingPunct="1">
        <a:spcBef>
          <a:spcPct val="20000"/>
        </a:spcBef>
        <a:spcAft>
          <a:spcPct val="0"/>
        </a:spcAft>
        <a:buClr>
          <a:schemeClr val="bg1"/>
        </a:buClr>
        <a:buChar char="»"/>
        <a:defRPr sz="3380">
          <a:solidFill>
            <a:schemeClr val="bg1"/>
          </a:solidFill>
          <a:latin typeface="IBM Plex Sans Light" charset="0"/>
        </a:defRPr>
      </a:lvl6pPr>
      <a:lvl7pPr marL="5184790" indent="-345432" algn="l" rtl="0" eaLnBrk="1" fontAlgn="base" hangingPunct="1">
        <a:spcBef>
          <a:spcPct val="20000"/>
        </a:spcBef>
        <a:spcAft>
          <a:spcPct val="0"/>
        </a:spcAft>
        <a:buClr>
          <a:schemeClr val="bg1"/>
        </a:buClr>
        <a:buChar char="»"/>
        <a:defRPr sz="3380">
          <a:solidFill>
            <a:schemeClr val="bg1"/>
          </a:solidFill>
          <a:latin typeface="IBM Plex Sans Light" charset="0"/>
        </a:defRPr>
      </a:lvl7pPr>
      <a:lvl8pPr marL="6150650" indent="-345432" algn="l" rtl="0" eaLnBrk="1" fontAlgn="base" hangingPunct="1">
        <a:spcBef>
          <a:spcPct val="20000"/>
        </a:spcBef>
        <a:spcAft>
          <a:spcPct val="0"/>
        </a:spcAft>
        <a:buClr>
          <a:schemeClr val="bg1"/>
        </a:buClr>
        <a:buChar char="»"/>
        <a:defRPr sz="3380">
          <a:solidFill>
            <a:schemeClr val="bg1"/>
          </a:solidFill>
          <a:latin typeface="IBM Plex Sans Light" charset="0"/>
        </a:defRPr>
      </a:lvl8pPr>
      <a:lvl9pPr marL="7116512" indent="-345432" algn="l" rtl="0" eaLnBrk="1" fontAlgn="base" hangingPunct="1">
        <a:spcBef>
          <a:spcPct val="20000"/>
        </a:spcBef>
        <a:spcAft>
          <a:spcPct val="0"/>
        </a:spcAft>
        <a:buClr>
          <a:schemeClr val="bg1"/>
        </a:buClr>
        <a:buChar char="»"/>
        <a:defRPr sz="3380">
          <a:solidFill>
            <a:schemeClr val="bg1"/>
          </a:solidFill>
          <a:latin typeface="IBM Plex Sans Light" charset="0"/>
        </a:defRPr>
      </a:lvl9pPr>
    </p:bodyStyle>
    <p:otherStyle>
      <a:defPPr>
        <a:defRPr lang="en-US"/>
      </a:defPPr>
      <a:lvl1pPr marL="0" algn="l" defTabSz="1931722" rtl="0" eaLnBrk="1" latinLnBrk="0" hangingPunct="1">
        <a:defRPr sz="3804" kern="1200">
          <a:solidFill>
            <a:schemeClr val="tx1"/>
          </a:solidFill>
          <a:latin typeface="+mn-lt"/>
          <a:ea typeface="+mn-ea"/>
          <a:cs typeface="+mn-cs"/>
        </a:defRPr>
      </a:lvl1pPr>
      <a:lvl2pPr marL="965858" algn="l" defTabSz="1931722" rtl="0" eaLnBrk="1" latinLnBrk="0" hangingPunct="1">
        <a:defRPr sz="3804" kern="1200">
          <a:solidFill>
            <a:schemeClr val="tx1"/>
          </a:solidFill>
          <a:latin typeface="+mn-lt"/>
          <a:ea typeface="+mn-ea"/>
          <a:cs typeface="+mn-cs"/>
        </a:defRPr>
      </a:lvl2pPr>
      <a:lvl3pPr marL="1931722" algn="l" defTabSz="1931722" rtl="0" eaLnBrk="1" latinLnBrk="0" hangingPunct="1">
        <a:defRPr sz="3804" kern="1200">
          <a:solidFill>
            <a:schemeClr val="tx1"/>
          </a:solidFill>
          <a:latin typeface="+mn-lt"/>
          <a:ea typeface="+mn-ea"/>
          <a:cs typeface="+mn-cs"/>
        </a:defRPr>
      </a:lvl3pPr>
      <a:lvl4pPr marL="2897580" algn="l" defTabSz="1931722" rtl="0" eaLnBrk="1" latinLnBrk="0" hangingPunct="1">
        <a:defRPr sz="3804" kern="1200">
          <a:solidFill>
            <a:schemeClr val="tx1"/>
          </a:solidFill>
          <a:latin typeface="+mn-lt"/>
          <a:ea typeface="+mn-ea"/>
          <a:cs typeface="+mn-cs"/>
        </a:defRPr>
      </a:lvl4pPr>
      <a:lvl5pPr marL="3863440" algn="l" defTabSz="1931722" rtl="0" eaLnBrk="1" latinLnBrk="0" hangingPunct="1">
        <a:defRPr sz="3804" kern="1200">
          <a:solidFill>
            <a:schemeClr val="tx1"/>
          </a:solidFill>
          <a:latin typeface="+mn-lt"/>
          <a:ea typeface="+mn-ea"/>
          <a:cs typeface="+mn-cs"/>
        </a:defRPr>
      </a:lvl5pPr>
      <a:lvl6pPr marL="4829302" algn="l" defTabSz="1931722" rtl="0" eaLnBrk="1" latinLnBrk="0" hangingPunct="1">
        <a:defRPr sz="3804" kern="1200">
          <a:solidFill>
            <a:schemeClr val="tx1"/>
          </a:solidFill>
          <a:latin typeface="+mn-lt"/>
          <a:ea typeface="+mn-ea"/>
          <a:cs typeface="+mn-cs"/>
        </a:defRPr>
      </a:lvl6pPr>
      <a:lvl7pPr marL="5795158" algn="l" defTabSz="1931722" rtl="0" eaLnBrk="1" latinLnBrk="0" hangingPunct="1">
        <a:defRPr sz="3804" kern="1200">
          <a:solidFill>
            <a:schemeClr val="tx1"/>
          </a:solidFill>
          <a:latin typeface="+mn-lt"/>
          <a:ea typeface="+mn-ea"/>
          <a:cs typeface="+mn-cs"/>
        </a:defRPr>
      </a:lvl7pPr>
      <a:lvl8pPr marL="6761018" algn="l" defTabSz="1931722" rtl="0" eaLnBrk="1" latinLnBrk="0" hangingPunct="1">
        <a:defRPr sz="3804" kern="1200">
          <a:solidFill>
            <a:schemeClr val="tx1"/>
          </a:solidFill>
          <a:latin typeface="+mn-lt"/>
          <a:ea typeface="+mn-ea"/>
          <a:cs typeface="+mn-cs"/>
        </a:defRPr>
      </a:lvl8pPr>
      <a:lvl9pPr marL="7726878" algn="l" defTabSz="1931722"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2553982891"/>
      </p:ext>
    </p:extLst>
  </p:cSld>
  <p:clrMap bg1="dk1" tx1="lt1" bg2="dk2" tx2="lt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 id="2147485411" r:id="rId32"/>
    <p:sldLayoutId id="2147485412" r:id="rId33"/>
    <p:sldLayoutId id="2147485413" r:id="rId34"/>
    <p:sldLayoutId id="2147485414" r:id="rId35"/>
    <p:sldLayoutId id="2147485415" r:id="rId36"/>
    <p:sldLayoutId id="2147485416" r:id="rId37"/>
    <p:sldLayoutId id="2147485417" r:id="rId38"/>
    <p:sldLayoutId id="2147485418" r:id="rId39"/>
    <p:sldLayoutId id="2147485419" r:id="rId40"/>
    <p:sldLayoutId id="2147485420" r:id="rId41"/>
    <p:sldLayoutId id="2147485421" r:id="rId42"/>
    <p:sldLayoutId id="2147485422" r:id="rId43"/>
    <p:sldLayoutId id="2147485423" r:id="rId44"/>
    <p:sldLayoutId id="2147485424" r:id="rId45"/>
    <p:sldLayoutId id="2147485425" r:id="rId46"/>
    <p:sldLayoutId id="2147485426" r:id="rId47"/>
    <p:sldLayoutId id="2147485427" r:id="rId48"/>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5" y="12939017"/>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935345823"/>
      </p:ext>
    </p:extLst>
  </p:cSld>
  <p:clrMap bg1="dk1" tx1="lt1" bg2="dk2" tx2="lt2" accent1="accent1" accent2="accent2" accent3="accent3" accent4="accent4" accent5="accent5" accent6="accent6" hlink="hlink" folHlink="folHlink"/>
  <p:sldLayoutIdLst>
    <p:sldLayoutId id="2147485429" r:id="rId1"/>
    <p:sldLayoutId id="2147485430" r:id="rId2"/>
    <p:sldLayoutId id="2147485431" r:id="rId3"/>
    <p:sldLayoutId id="2147485432" r:id="rId4"/>
    <p:sldLayoutId id="2147485433" r:id="rId5"/>
    <p:sldLayoutId id="2147485434" r:id="rId6"/>
    <p:sldLayoutId id="2147485435" r:id="rId7"/>
    <p:sldLayoutId id="2147485436" r:id="rId8"/>
    <p:sldLayoutId id="2147485437" r:id="rId9"/>
    <p:sldLayoutId id="2147485438" r:id="rId10"/>
    <p:sldLayoutId id="2147485439" r:id="rId11"/>
    <p:sldLayoutId id="2147485440" r:id="rId12"/>
    <p:sldLayoutId id="2147485441" r:id="rId13"/>
    <p:sldLayoutId id="2147485442" r:id="rId14"/>
    <p:sldLayoutId id="2147485443" r:id="rId15"/>
    <p:sldLayoutId id="2147485444" r:id="rId16"/>
    <p:sldLayoutId id="2147485445" r:id="rId17"/>
    <p:sldLayoutId id="2147485446" r:id="rId18"/>
    <p:sldLayoutId id="2147485447" r:id="rId19"/>
    <p:sldLayoutId id="2147485448" r:id="rId20"/>
    <p:sldLayoutId id="2147485449" r:id="rId21"/>
    <p:sldLayoutId id="2147485450" r:id="rId22"/>
    <p:sldLayoutId id="2147485451" r:id="rId23"/>
    <p:sldLayoutId id="2147485452" r:id="rId24"/>
    <p:sldLayoutId id="2147485453" r:id="rId25"/>
    <p:sldLayoutId id="2147485454" r:id="rId26"/>
    <p:sldLayoutId id="2147485455" r:id="rId27"/>
    <p:sldLayoutId id="2147485456" r:id="rId28"/>
    <p:sldLayoutId id="2147485457" r:id="rId29"/>
    <p:sldLayoutId id="2147485458" r:id="rId30"/>
    <p:sldLayoutId id="2147485459" r:id="rId31"/>
    <p:sldLayoutId id="2147485460" r:id="rId32"/>
    <p:sldLayoutId id="2147485461" r:id="rId33"/>
    <p:sldLayoutId id="2147485462" r:id="rId34"/>
    <p:sldLayoutId id="2147485463" r:id="rId35"/>
    <p:sldLayoutId id="2147485464" r:id="rId36"/>
    <p:sldLayoutId id="2147485465" r:id="rId37"/>
    <p:sldLayoutId id="2147485466" r:id="rId38"/>
    <p:sldLayoutId id="2147485467" r:id="rId39"/>
    <p:sldLayoutId id="2147485468" r:id="rId40"/>
    <p:sldLayoutId id="2147485469" r:id="rId41"/>
    <p:sldLayoutId id="2147485470" r:id="rId42"/>
    <p:sldLayoutId id="2147485471" r:id="rId43"/>
    <p:sldLayoutId id="2147485472" r:id="rId44"/>
    <p:sldLayoutId id="2147485473" r:id="rId45"/>
    <p:sldLayoutId id="2147485474" r:id="rId46"/>
    <p:sldLayoutId id="2147485475" r:id="rId47"/>
    <p:sldLayoutId id="2147485476" r:id="rId48"/>
  </p:sldLayoutIdLst>
  <p:transition spd="med"/>
  <p:hf sldNum="0" hdr="0" ftr="0" dt="0"/>
  <p:txStyles>
    <p:titleStyle>
      <a:lvl1pPr marL="0" marR="0" indent="0" algn="l" defTabSz="2437942" rtl="0" eaLnBrk="1" latinLnBrk="0" hangingPunct="1">
        <a:lnSpc>
          <a:spcPct val="100000"/>
        </a:lnSpc>
        <a:spcBef>
          <a:spcPts val="0"/>
        </a:spcBef>
        <a:spcAft>
          <a:spcPts val="0"/>
        </a:spcAft>
        <a:buClrTx/>
        <a:buSzTx/>
        <a:buFontTx/>
        <a:buNone/>
        <a:tabLst/>
        <a:defRPr sz="6398"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38"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676"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214"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672" marR="0" indent="0" algn="l" defTabSz="2437942"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mB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1753675493"/>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792140860"/>
      </p:ext>
    </p:extLst>
  </p:cSld>
  <p:clrMap bg1="dk1" tx1="lt1" bg2="dk2" tx2="lt2" accent1="accent1" accent2="accent2" accent3="accent3" accent4="accent4" accent5="accent5" accent6="accent6" hlink="hlink" folHlink="folHlink"/>
  <p:sldLayoutIdLst>
    <p:sldLayoutId id="2147485478" r:id="rId1"/>
    <p:sldLayoutId id="2147485479" r:id="rId2"/>
    <p:sldLayoutId id="2147485480" r:id="rId3"/>
    <p:sldLayoutId id="2147485481" r:id="rId4"/>
    <p:sldLayoutId id="2147485482" r:id="rId5"/>
    <p:sldLayoutId id="2147485483" r:id="rId6"/>
    <p:sldLayoutId id="2147485484" r:id="rId7"/>
    <p:sldLayoutId id="2147485485" r:id="rId8"/>
    <p:sldLayoutId id="2147485486" r:id="rId9"/>
    <p:sldLayoutId id="2147485487" r:id="rId10"/>
    <p:sldLayoutId id="2147485488" r:id="rId11"/>
    <p:sldLayoutId id="2147485489" r:id="rId12"/>
    <p:sldLayoutId id="2147485490" r:id="rId13"/>
    <p:sldLayoutId id="2147485491" r:id="rId14"/>
    <p:sldLayoutId id="2147485492" r:id="rId15"/>
    <p:sldLayoutId id="2147485493" r:id="rId16"/>
    <p:sldLayoutId id="2147485494" r:id="rId17"/>
    <p:sldLayoutId id="2147485495" r:id="rId18"/>
    <p:sldLayoutId id="2147485496" r:id="rId19"/>
    <p:sldLayoutId id="2147485497" r:id="rId20"/>
    <p:sldLayoutId id="2147485498" r:id="rId21"/>
    <p:sldLayoutId id="2147485499" r:id="rId22"/>
    <p:sldLayoutId id="2147485500" r:id="rId23"/>
    <p:sldLayoutId id="2147485501" r:id="rId24"/>
    <p:sldLayoutId id="2147485502" r:id="rId25"/>
    <p:sldLayoutId id="2147485503" r:id="rId26"/>
    <p:sldLayoutId id="2147485504" r:id="rId27"/>
    <p:sldLayoutId id="2147485505" r:id="rId28"/>
    <p:sldLayoutId id="2147485506" r:id="rId29"/>
    <p:sldLayoutId id="2147485507" r:id="rId30"/>
    <p:sldLayoutId id="2147485508" r:id="rId31"/>
    <p:sldLayoutId id="2147485509" r:id="rId32"/>
    <p:sldLayoutId id="2147485510" r:id="rId33"/>
    <p:sldLayoutId id="2147485511" r:id="rId34"/>
    <p:sldLayoutId id="2147485512" r:id="rId35"/>
    <p:sldLayoutId id="2147485513" r:id="rId36"/>
    <p:sldLayoutId id="2147485514" r:id="rId37"/>
    <p:sldLayoutId id="2147485515" r:id="rId38"/>
    <p:sldLayoutId id="2147485516" r:id="rId39"/>
    <p:sldLayoutId id="2147485517" r:id="rId40"/>
    <p:sldLayoutId id="2147485518" r:id="rId41"/>
    <p:sldLayoutId id="2147485519" r:id="rId42"/>
    <p:sldLayoutId id="2147485520" r:id="rId43"/>
    <p:sldLayoutId id="2147485521" r:id="rId44"/>
    <p:sldLayoutId id="2147485522" r:id="rId45"/>
    <p:sldLayoutId id="2147485523" r:id="rId46"/>
    <p:sldLayoutId id="2147485524" r:id="rId47"/>
    <p:sldLayoutId id="2147485525" r:id="rId48"/>
    <p:sldLayoutId id="2147485526" r:id="rId49"/>
    <p:sldLayoutId id="2147485527" r:id="rId50"/>
    <p:sldLayoutId id="2147485529" r:id="rId51"/>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74561988"/>
      </p:ext>
    </p:extLst>
  </p:cSld>
  <p:clrMap bg1="dk1" tx1="lt1" bg2="dk2" tx2="lt2" accent1="accent1" accent2="accent2" accent3="accent3" accent4="accent4" accent5="accent5" accent6="accent6" hlink="hlink" folHlink="folHlink"/>
  <p:sldLayoutIdLst>
    <p:sldLayoutId id="2147485531" r:id="rId1"/>
    <p:sldLayoutId id="2147485532" r:id="rId2"/>
    <p:sldLayoutId id="2147485534" r:id="rId3"/>
    <p:sldLayoutId id="2147485535" r:id="rId4"/>
    <p:sldLayoutId id="2147485536" r:id="rId5"/>
    <p:sldLayoutId id="2147485537" r:id="rId6"/>
    <p:sldLayoutId id="2147485538" r:id="rId7"/>
    <p:sldLayoutId id="2147485539" r:id="rId8"/>
    <p:sldLayoutId id="2147485540" r:id="rId9"/>
    <p:sldLayoutId id="2147485541" r:id="rId10"/>
    <p:sldLayoutId id="2147485542" r:id="rId11"/>
    <p:sldLayoutId id="2147485543" r:id="rId12"/>
    <p:sldLayoutId id="2147485544" r:id="rId13"/>
    <p:sldLayoutId id="2147485545" r:id="rId14"/>
    <p:sldLayoutId id="2147485546" r:id="rId15"/>
    <p:sldLayoutId id="2147485547" r:id="rId16"/>
    <p:sldLayoutId id="2147485548" r:id="rId17"/>
    <p:sldLayoutId id="2147485549" r:id="rId18"/>
    <p:sldLayoutId id="2147485550" r:id="rId19"/>
    <p:sldLayoutId id="2147485551" r:id="rId20"/>
    <p:sldLayoutId id="2147485552" r:id="rId21"/>
    <p:sldLayoutId id="2147485553" r:id="rId22"/>
    <p:sldLayoutId id="2147485554" r:id="rId23"/>
    <p:sldLayoutId id="2147485555" r:id="rId24"/>
    <p:sldLayoutId id="2147485556" r:id="rId25"/>
    <p:sldLayoutId id="2147485557" r:id="rId26"/>
    <p:sldLayoutId id="2147485558" r:id="rId27"/>
    <p:sldLayoutId id="2147485559" r:id="rId28"/>
    <p:sldLayoutId id="2147485560" r:id="rId29"/>
    <p:sldLayoutId id="2147485561" r:id="rId30"/>
    <p:sldLayoutId id="2147485562" r:id="rId31"/>
    <p:sldLayoutId id="2147485563" r:id="rId32"/>
    <p:sldLayoutId id="2147485564" r:id="rId33"/>
    <p:sldLayoutId id="2147485565" r:id="rId34"/>
    <p:sldLayoutId id="2147485566" r:id="rId35"/>
    <p:sldLayoutId id="2147485567" r:id="rId36"/>
    <p:sldLayoutId id="2147485568" r:id="rId37"/>
    <p:sldLayoutId id="2147485569" r:id="rId38"/>
    <p:sldLayoutId id="2147485570" r:id="rId39"/>
    <p:sldLayoutId id="2147485571" r:id="rId40"/>
    <p:sldLayoutId id="2147485572" r:id="rId41"/>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1"/>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2" imgW="395" imgH="396" progId="TCLayout.ActiveDocument.1">
                  <p:embed/>
                </p:oleObj>
              </mc:Choice>
              <mc:Fallback>
                <p:oleObj name="think-cell Slide" r:id="rId62"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3"/>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4230766043"/>
      </p:ext>
    </p:extLst>
  </p:cSld>
  <p:clrMap bg1="dk1" tx1="lt1" bg2="dk2" tx2="lt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 id="2147485672" r:id="rId12"/>
    <p:sldLayoutId id="2147485673" r:id="rId13"/>
    <p:sldLayoutId id="2147485674" r:id="rId14"/>
    <p:sldLayoutId id="2147485675" r:id="rId15"/>
    <p:sldLayoutId id="2147485676" r:id="rId16"/>
    <p:sldLayoutId id="2147485677" r:id="rId17"/>
    <p:sldLayoutId id="2147485678" r:id="rId18"/>
    <p:sldLayoutId id="2147485679" r:id="rId19"/>
    <p:sldLayoutId id="2147485680" r:id="rId20"/>
    <p:sldLayoutId id="2147485681" r:id="rId21"/>
    <p:sldLayoutId id="2147485682" r:id="rId22"/>
    <p:sldLayoutId id="2147485683" r:id="rId23"/>
    <p:sldLayoutId id="2147485684" r:id="rId24"/>
    <p:sldLayoutId id="2147485685" r:id="rId25"/>
    <p:sldLayoutId id="2147485686" r:id="rId26"/>
    <p:sldLayoutId id="2147485687" r:id="rId27"/>
    <p:sldLayoutId id="2147485688" r:id="rId28"/>
    <p:sldLayoutId id="2147485689" r:id="rId29"/>
    <p:sldLayoutId id="2147485690" r:id="rId30"/>
    <p:sldLayoutId id="2147485691" r:id="rId31"/>
    <p:sldLayoutId id="2147485692" r:id="rId32"/>
    <p:sldLayoutId id="2147485693" r:id="rId33"/>
    <p:sldLayoutId id="2147485694" r:id="rId34"/>
    <p:sldLayoutId id="2147485695" r:id="rId35"/>
    <p:sldLayoutId id="2147485696" r:id="rId36"/>
    <p:sldLayoutId id="2147485697" r:id="rId37"/>
    <p:sldLayoutId id="2147485698" r:id="rId38"/>
    <p:sldLayoutId id="2147485699" r:id="rId39"/>
    <p:sldLayoutId id="2147485700" r:id="rId40"/>
    <p:sldLayoutId id="2147485701" r:id="rId41"/>
    <p:sldLayoutId id="2147485702" r:id="rId42"/>
    <p:sldLayoutId id="2147485703" r:id="rId43"/>
    <p:sldLayoutId id="2147485704" r:id="rId44"/>
    <p:sldLayoutId id="2147485705" r:id="rId45"/>
    <p:sldLayoutId id="2147485706" r:id="rId46"/>
    <p:sldLayoutId id="2147485707" r:id="rId47"/>
    <p:sldLayoutId id="2147485708" r:id="rId48"/>
    <p:sldLayoutId id="2147485709" r:id="rId49"/>
    <p:sldLayoutId id="2147485711" r:id="rId50"/>
    <p:sldLayoutId id="2147485712" r:id="rId51"/>
    <p:sldLayoutId id="2147485713" r:id="rId52"/>
    <p:sldLayoutId id="2147485714" r:id="rId53"/>
    <p:sldLayoutId id="2147485715" r:id="rId54"/>
    <p:sldLayoutId id="2147485716" r:id="rId55"/>
    <p:sldLayoutId id="2147485717" r:id="rId56"/>
    <p:sldLayoutId id="2147485718" r:id="rId57"/>
    <p:sldLayoutId id="2147485719" r:id="rId58"/>
    <p:sldLayoutId id="2147485720" r:id="rId59"/>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82123C4-A290-B7C7-D3CA-6EA6C35ADE2C}"/>
              </a:ext>
            </a:extLst>
          </p:cNvPr>
          <p:cNvGraphicFramePr>
            <a:graphicFrameLocks noChangeAspect="1"/>
          </p:cNvGraphicFramePr>
          <p:nvPr userDrawn="1">
            <p:custDataLst>
              <p:tags r:id="rId50"/>
            </p:custDataLst>
            <p:extLst>
              <p:ext uri="{D42A27DB-BD31-4B8C-83A1-F6EECF244321}">
                <p14:modId xmlns:p14="http://schemas.microsoft.com/office/powerpoint/2010/main" val="3903473724"/>
              </p:ext>
            </p:extLst>
          </p:nvPr>
        </p:nvGraphicFramePr>
        <p:xfrm>
          <a:off x="3178" y="3177"/>
          <a:ext cx="3176" cy="3176"/>
        </p:xfrm>
        <a:graphic>
          <a:graphicData uri="http://schemas.openxmlformats.org/presentationml/2006/ole">
            <mc:AlternateContent xmlns:mc="http://schemas.openxmlformats.org/markup-compatibility/2006">
              <mc:Choice xmlns:v="urn:schemas-microsoft-com:vml" Requires="v">
                <p:oleObj name="think-cell Slide" r:id="rId51" imgW="395" imgH="396" progId="TCLayout.ActiveDocument.1">
                  <p:embed/>
                </p:oleObj>
              </mc:Choice>
              <mc:Fallback>
                <p:oleObj name="think-cell Slide" r:id="rId51" imgW="395" imgH="396" progId="TCLayout.ActiveDocument.1">
                  <p:embed/>
                  <p:pic>
                    <p:nvPicPr>
                      <p:cNvPr id="3" name="Object 2" hidden="1">
                        <a:extLst>
                          <a:ext uri="{FF2B5EF4-FFF2-40B4-BE49-F238E27FC236}">
                            <a16:creationId xmlns:a16="http://schemas.microsoft.com/office/drawing/2014/main" id="{F82123C4-A290-B7C7-D3CA-6EA6C35ADE2C}"/>
                          </a:ext>
                        </a:extLst>
                      </p:cNvPr>
                      <p:cNvPicPr/>
                      <p:nvPr/>
                    </p:nvPicPr>
                    <p:blipFill>
                      <a:blip r:embed="rId52"/>
                      <a:stretch>
                        <a:fillRect/>
                      </a:stretch>
                    </p:blipFill>
                    <p:spPr>
                      <a:xfrm>
                        <a:off x="3178" y="3177"/>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8"/>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2"/>
            <a:ext cx="22590125" cy="866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9"/>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1109089432"/>
      </p:ext>
    </p:extLst>
  </p:cSld>
  <p:clrMap bg1="dk1" tx1="lt1" bg2="dk2" tx2="lt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 id="2147485783" r:id="rId14"/>
    <p:sldLayoutId id="2147485784" r:id="rId15"/>
    <p:sldLayoutId id="2147485785" r:id="rId16"/>
    <p:sldLayoutId id="2147485786" r:id="rId17"/>
    <p:sldLayoutId id="2147485787" r:id="rId18"/>
    <p:sldLayoutId id="2147485788" r:id="rId19"/>
    <p:sldLayoutId id="2147485789" r:id="rId20"/>
    <p:sldLayoutId id="2147485790" r:id="rId21"/>
    <p:sldLayoutId id="2147485791" r:id="rId22"/>
    <p:sldLayoutId id="2147485792" r:id="rId23"/>
    <p:sldLayoutId id="2147485793" r:id="rId24"/>
    <p:sldLayoutId id="2147485794" r:id="rId25"/>
    <p:sldLayoutId id="2147485795" r:id="rId26"/>
    <p:sldLayoutId id="2147485796" r:id="rId27"/>
    <p:sldLayoutId id="2147485797" r:id="rId28"/>
    <p:sldLayoutId id="2147485798" r:id="rId29"/>
    <p:sldLayoutId id="2147485799" r:id="rId30"/>
    <p:sldLayoutId id="2147485800" r:id="rId31"/>
    <p:sldLayoutId id="2147485801" r:id="rId32"/>
    <p:sldLayoutId id="2147485802" r:id="rId33"/>
    <p:sldLayoutId id="2147485803" r:id="rId34"/>
    <p:sldLayoutId id="2147485804" r:id="rId35"/>
    <p:sldLayoutId id="2147485805" r:id="rId36"/>
    <p:sldLayoutId id="2147485806" r:id="rId37"/>
    <p:sldLayoutId id="2147485807" r:id="rId38"/>
    <p:sldLayoutId id="2147485808" r:id="rId39"/>
    <p:sldLayoutId id="2147485809" r:id="rId40"/>
    <p:sldLayoutId id="2147485810" r:id="rId41"/>
    <p:sldLayoutId id="2147485811" r:id="rId42"/>
    <p:sldLayoutId id="2147485812" r:id="rId43"/>
    <p:sldLayoutId id="2147485813" r:id="rId44"/>
    <p:sldLayoutId id="2147485814" r:id="rId45"/>
    <p:sldLayoutId id="2147485815" r:id="rId46"/>
    <p:sldLayoutId id="2147485816" r:id="rId47"/>
    <p:sldLayoutId id="2147485817" r:id="rId48"/>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5pPr>
      <a:lvl6pPr marL="0" marR="0" indent="362501"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6pPr>
      <a:lvl7pPr marL="0" marR="0" indent="725004"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8pPr>
      <a:lvl9pPr marL="0" marR="0" indent="1450005"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1"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6"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7"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8" marR="0" indent="-457115" algn="l" defTabSz="2437942"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7"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5"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17395401"/>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0" r:id="rId52"/>
    <p:sldLayoutId id="2147485871" r:id="rId53"/>
    <p:sldLayoutId id="2147485872" r:id="rId54"/>
    <p:sldLayoutId id="2147485873" r:id="rId55"/>
    <p:sldLayoutId id="2147485874" r:id="rId56"/>
    <p:sldLayoutId id="2147485875" r:id="rId57"/>
    <p:sldLayoutId id="2147485876" r:id="rId58"/>
    <p:sldLayoutId id="2147485877" r:id="rId59"/>
    <p:sldLayoutId id="2147485878" r:id="rId60"/>
    <p:sldLayoutId id="2147485879" r:id="rId61"/>
    <p:sldLayoutId id="2147485880" r:id="rId62"/>
    <p:sldLayoutId id="2147485881" r:id="rId63"/>
    <p:sldLayoutId id="2147485882" r:id="rId64"/>
    <p:sldLayoutId id="2147485883" r:id="rId65"/>
    <p:sldLayoutId id="2147485884" r:id="rId66"/>
    <p:sldLayoutId id="2147485885" r:id="rId67"/>
    <p:sldLayoutId id="2147485886" r:id="rId68"/>
    <p:sldLayoutId id="2147485887" r:id="rId69"/>
    <p:sldLayoutId id="2147485888" r:id="rId70"/>
    <p:sldLayoutId id="2147485889" r:id="rId71"/>
    <p:sldLayoutId id="2147485890" r:id="rId72"/>
    <p:sldLayoutId id="2147485891" r:id="rId73"/>
    <p:sldLayoutId id="2147485892" r:id="rId74"/>
    <p:sldLayoutId id="2147485893" r:id="rId75"/>
    <p:sldLayoutId id="2147485894" r:id="rId76"/>
    <p:sldLayoutId id="2147485895" r:id="rId77"/>
    <p:sldLayoutId id="2147485896" r:id="rId78"/>
    <p:sldLayoutId id="2147485897" r:id="rId79"/>
    <p:sldLayoutId id="2147485898" r:id="rId80"/>
    <p:sldLayoutId id="2147485899" r:id="rId81"/>
    <p:sldLayoutId id="2147485900" r:id="rId82"/>
    <p:sldLayoutId id="2147485901" r:id="rId83"/>
    <p:sldLayoutId id="2147485902" r:id="rId84"/>
    <p:sldLayoutId id="2147485903" r:id="rId85"/>
    <p:sldLayoutId id="2147485904" r:id="rId86"/>
    <p:sldLayoutId id="2147485905" r:id="rId87"/>
    <p:sldLayoutId id="2147485906" r:id="rId88"/>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922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IBM Chief Privacy Office / © 2022 Copyright IBM Corporation / IBM Internal Use Only</a:t>
            </a:r>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2344374"/>
      </p:ext>
    </p:extLst>
  </p:cSld>
  <p:clrMap bg1="dk1" tx1="lt1" bg2="dk2" tx2="lt2" accent1="accent1" accent2="accent2" accent3="accent3" accent4="accent4" accent5="accent5" accent6="accent6" hlink="hlink" folHlink="folHlink"/>
  <p:sldLayoutIdLst>
    <p:sldLayoutId id="2147485909" r:id="rId1"/>
    <p:sldLayoutId id="2147485910" r:id="rId2"/>
    <p:sldLayoutId id="2147485911" r:id="rId3"/>
    <p:sldLayoutId id="2147485912" r:id="rId4"/>
    <p:sldLayoutId id="2147485913" r:id="rId5"/>
    <p:sldLayoutId id="2147485914" r:id="rId6"/>
    <p:sldLayoutId id="2147485915" r:id="rId7"/>
    <p:sldLayoutId id="2147485916" r:id="rId8"/>
    <p:sldLayoutId id="2147485917" r:id="rId9"/>
    <p:sldLayoutId id="2147485918" r:id="rId10"/>
    <p:sldLayoutId id="2147485919" r:id="rId11"/>
    <p:sldLayoutId id="2147485920" r:id="rId12"/>
    <p:sldLayoutId id="2147485921" r:id="rId13"/>
    <p:sldLayoutId id="2147485922" r:id="rId14"/>
    <p:sldLayoutId id="2147485923" r:id="rId15"/>
    <p:sldLayoutId id="2147485924" r:id="rId16"/>
    <p:sldLayoutId id="2147485925" r:id="rId17"/>
    <p:sldLayoutId id="2147485926" r:id="rId18"/>
    <p:sldLayoutId id="2147485927" r:id="rId19"/>
    <p:sldLayoutId id="2147485928" r:id="rId20"/>
    <p:sldLayoutId id="2147485929" r:id="rId21"/>
    <p:sldLayoutId id="2147485930" r:id="rId22"/>
    <p:sldLayoutId id="2147485931" r:id="rId23"/>
    <p:sldLayoutId id="2147485932" r:id="rId24"/>
    <p:sldLayoutId id="2147485933" r:id="rId25"/>
    <p:sldLayoutId id="2147485934" r:id="rId26"/>
    <p:sldLayoutId id="2147485935" r:id="rId27"/>
    <p:sldLayoutId id="2147485936" r:id="rId28"/>
    <p:sldLayoutId id="2147485937" r:id="rId29"/>
    <p:sldLayoutId id="2147485938" r:id="rId30"/>
    <p:sldLayoutId id="2147485939" r:id="rId31"/>
    <p:sldLayoutId id="2147485940" r:id="rId32"/>
    <p:sldLayoutId id="2147485941" r:id="rId33"/>
    <p:sldLayoutId id="2147485942" r:id="rId34"/>
    <p:sldLayoutId id="2147485943" r:id="rId35"/>
    <p:sldLayoutId id="2147485944" r:id="rId36"/>
    <p:sldLayoutId id="2147485945" r:id="rId37"/>
    <p:sldLayoutId id="2147485946" r:id="rId38"/>
    <p:sldLayoutId id="2147485947" r:id="rId39"/>
    <p:sldLayoutId id="2147485948" r:id="rId40"/>
    <p:sldLayoutId id="2147485949" r:id="rId41"/>
    <p:sldLayoutId id="2147485950" r:id="rId42"/>
    <p:sldLayoutId id="2147485951" r:id="rId43"/>
    <p:sldLayoutId id="2147485952" r:id="rId44"/>
    <p:sldLayoutId id="2147485953" r:id="rId45"/>
    <p:sldLayoutId id="2147485955" r:id="rId46"/>
    <p:sldLayoutId id="2147485956" r:id="rId47"/>
    <p:sldLayoutId id="2147485957" r:id="rId48"/>
    <p:sldLayoutId id="2147485958" r:id="rId49"/>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0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0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0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210"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84"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66" indent="-46327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40"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986" indent="-46327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044" indent="-345770"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8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6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460" indent="-345770"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08" rtl="0" eaLnBrk="1" latinLnBrk="0" hangingPunct="1">
        <a:defRPr sz="3808" kern="1200">
          <a:solidFill>
            <a:schemeClr val="tx1"/>
          </a:solidFill>
          <a:latin typeface="+mn-lt"/>
          <a:ea typeface="+mn-ea"/>
          <a:cs typeface="+mn-cs"/>
        </a:defRPr>
      </a:lvl1pPr>
      <a:lvl2pPr marL="966800" algn="l" defTabSz="1933608" rtl="0" eaLnBrk="1" latinLnBrk="0" hangingPunct="1">
        <a:defRPr sz="3808" kern="1200">
          <a:solidFill>
            <a:schemeClr val="tx1"/>
          </a:solidFill>
          <a:latin typeface="+mn-lt"/>
          <a:ea typeface="+mn-ea"/>
          <a:cs typeface="+mn-cs"/>
        </a:defRPr>
      </a:lvl2pPr>
      <a:lvl3pPr marL="1933608" algn="l" defTabSz="1933608" rtl="0" eaLnBrk="1" latinLnBrk="0" hangingPunct="1">
        <a:defRPr sz="3808" kern="1200">
          <a:solidFill>
            <a:schemeClr val="tx1"/>
          </a:solidFill>
          <a:latin typeface="+mn-lt"/>
          <a:ea typeface="+mn-ea"/>
          <a:cs typeface="+mn-cs"/>
        </a:defRPr>
      </a:lvl3pPr>
      <a:lvl4pPr marL="2900408" algn="l" defTabSz="1933608" rtl="0" eaLnBrk="1" latinLnBrk="0" hangingPunct="1">
        <a:defRPr sz="3808" kern="1200">
          <a:solidFill>
            <a:schemeClr val="tx1"/>
          </a:solidFill>
          <a:latin typeface="+mn-lt"/>
          <a:ea typeface="+mn-ea"/>
          <a:cs typeface="+mn-cs"/>
        </a:defRPr>
      </a:lvl4pPr>
      <a:lvl5pPr marL="3867210" algn="l" defTabSz="1933608" rtl="0" eaLnBrk="1" latinLnBrk="0" hangingPunct="1">
        <a:defRPr sz="3808" kern="1200">
          <a:solidFill>
            <a:schemeClr val="tx1"/>
          </a:solidFill>
          <a:latin typeface="+mn-lt"/>
          <a:ea typeface="+mn-ea"/>
          <a:cs typeface="+mn-cs"/>
        </a:defRPr>
      </a:lvl5pPr>
      <a:lvl6pPr marL="4834016" algn="l" defTabSz="1933608" rtl="0" eaLnBrk="1" latinLnBrk="0" hangingPunct="1">
        <a:defRPr sz="3808" kern="1200">
          <a:solidFill>
            <a:schemeClr val="tx1"/>
          </a:solidFill>
          <a:latin typeface="+mn-lt"/>
          <a:ea typeface="+mn-ea"/>
          <a:cs typeface="+mn-cs"/>
        </a:defRPr>
      </a:lvl6pPr>
      <a:lvl7pPr marL="5800812" algn="l" defTabSz="1933608" rtl="0" eaLnBrk="1" latinLnBrk="0" hangingPunct="1">
        <a:defRPr sz="3808" kern="1200">
          <a:solidFill>
            <a:schemeClr val="tx1"/>
          </a:solidFill>
          <a:latin typeface="+mn-lt"/>
          <a:ea typeface="+mn-ea"/>
          <a:cs typeface="+mn-cs"/>
        </a:defRPr>
      </a:lvl7pPr>
      <a:lvl8pPr marL="6767618" algn="l" defTabSz="1933608" rtl="0" eaLnBrk="1" latinLnBrk="0" hangingPunct="1">
        <a:defRPr sz="3808" kern="1200">
          <a:solidFill>
            <a:schemeClr val="tx1"/>
          </a:solidFill>
          <a:latin typeface="+mn-lt"/>
          <a:ea typeface="+mn-ea"/>
          <a:cs typeface="+mn-cs"/>
        </a:defRPr>
      </a:lvl8pPr>
      <a:lvl9pPr marL="7734420" algn="l" defTabSz="193360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
          <p15:clr>
            <a:srgbClr val="F26B43"/>
          </p15:clr>
        </p15:guide>
        <p15:guide id="2" pos="108">
          <p15:clr>
            <a:srgbClr val="F26B43"/>
          </p15:clr>
        </p15:guide>
        <p15:guide id="3" pos="4212">
          <p15:clr>
            <a:srgbClr val="F26B43"/>
          </p15:clr>
        </p15:guide>
        <p15:guide id="4" orient="horz" pos="2124">
          <p15:clr>
            <a:srgbClr val="F26B43"/>
          </p15:clr>
        </p15:guide>
        <p15:guide id="5" orient="horz" pos="2321">
          <p15:clr>
            <a:srgbClr val="F26B43"/>
          </p15:clr>
        </p15:guide>
        <p15:guide id="6" pos="2160">
          <p15:clr>
            <a:srgbClr val="F26B43"/>
          </p15:clr>
        </p15:guide>
        <p15:guide id="7" pos="2052">
          <p15:clr>
            <a:srgbClr val="F26B43"/>
          </p15:clr>
        </p15:guide>
        <p15:guide id="8" pos="1080">
          <p15:clr>
            <a:srgbClr val="F26B43"/>
          </p15:clr>
        </p15:guide>
        <p15:guide id="9" pos="2268">
          <p15:clr>
            <a:srgbClr val="F26B43"/>
          </p15:clr>
        </p15:guide>
        <p15:guide id="10" pos="972">
          <p15:clr>
            <a:srgbClr val="F26B43"/>
          </p15:clr>
        </p15:guide>
        <p15:guide id="11" pos="1188">
          <p15:clr>
            <a:srgbClr val="F26B43"/>
          </p15:clr>
        </p15:guide>
        <p15:guide id="12" pos="3240">
          <p15:clr>
            <a:srgbClr val="F26B43"/>
          </p15:clr>
        </p15:guide>
        <p15:guide id="13" pos="3132">
          <p15:clr>
            <a:srgbClr val="F26B43"/>
          </p15:clr>
        </p15:guide>
        <p15:guide id="14" pos="3348">
          <p15:clr>
            <a:srgbClr val="F26B43"/>
          </p15:clr>
        </p15:guide>
        <p15:guide id="15" orient="horz" pos="309">
          <p15:clr>
            <a:srgbClr val="F26B43"/>
          </p15:clr>
        </p15:guide>
        <p15:guide id="17" orient="horz" pos="609">
          <p15:clr>
            <a:srgbClr val="F26B43"/>
          </p15:clr>
        </p15:guide>
        <p15:guide id="18" orient="horz" pos="1215">
          <p15:clr>
            <a:srgbClr val="F26B43"/>
          </p15:clr>
        </p15:guide>
        <p15:guide id="19" orient="horz" pos="912">
          <p15:clr>
            <a:srgbClr val="F26B43"/>
          </p15:clr>
        </p15:guide>
        <p15:guide id="20" orient="horz" pos="1517">
          <p15:clr>
            <a:srgbClr val="F26B43"/>
          </p15:clr>
        </p15:guide>
        <p15:guide id="21" orient="horz" pos="1818">
          <p15:clr>
            <a:srgbClr val="F26B43"/>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594649596"/>
      </p:ext>
    </p:extLst>
  </p:cSld>
  <p:clrMap bg1="dk1" tx1="lt1" bg2="dk2" tx2="lt2" accent1="accent1" accent2="accent2" accent3="accent3" accent4="accent4" accent5="accent5" accent6="accent6" hlink="hlink" folHlink="folHlink"/>
  <p:sldLayoutIdLst>
    <p:sldLayoutId id="2147486016" r:id="rId1"/>
    <p:sldLayoutId id="2147486017" r:id="rId2"/>
    <p:sldLayoutId id="2147486018" r:id="rId3"/>
    <p:sldLayoutId id="2147486019" r:id="rId4"/>
    <p:sldLayoutId id="2147486020" r:id="rId5"/>
    <p:sldLayoutId id="2147486021" r:id="rId6"/>
    <p:sldLayoutId id="2147486022" r:id="rId7"/>
    <p:sldLayoutId id="2147486023" r:id="rId8"/>
    <p:sldLayoutId id="2147486024" r:id="rId9"/>
    <p:sldLayoutId id="2147486025" r:id="rId10"/>
    <p:sldLayoutId id="2147486026" r:id="rId11"/>
    <p:sldLayoutId id="2147486027" r:id="rId12"/>
    <p:sldLayoutId id="2147486028" r:id="rId13"/>
    <p:sldLayoutId id="2147486029" r:id="rId14"/>
    <p:sldLayoutId id="2147486030" r:id="rId15"/>
    <p:sldLayoutId id="2147486031" r:id="rId16"/>
    <p:sldLayoutId id="2147486032" r:id="rId17"/>
    <p:sldLayoutId id="2147486033" r:id="rId18"/>
    <p:sldLayoutId id="2147486034" r:id="rId19"/>
    <p:sldLayoutId id="2147486035" r:id="rId20"/>
    <p:sldLayoutId id="2147486036" r:id="rId21"/>
    <p:sldLayoutId id="2147486037" r:id="rId22"/>
    <p:sldLayoutId id="2147486038" r:id="rId23"/>
    <p:sldLayoutId id="2147486039" r:id="rId24"/>
    <p:sldLayoutId id="2147486040" r:id="rId25"/>
    <p:sldLayoutId id="2147486041" r:id="rId26"/>
    <p:sldLayoutId id="2147486042" r:id="rId27"/>
    <p:sldLayoutId id="2147486043" r:id="rId28"/>
    <p:sldLayoutId id="2147486044" r:id="rId29"/>
    <p:sldLayoutId id="2147486045" r:id="rId30"/>
    <p:sldLayoutId id="2147486046" r:id="rId31"/>
    <p:sldLayoutId id="2147486047" r:id="rId32"/>
    <p:sldLayoutId id="2147486048" r:id="rId33"/>
    <p:sldLayoutId id="2147486049" r:id="rId34"/>
    <p:sldLayoutId id="2147486050" r:id="rId35"/>
    <p:sldLayoutId id="2147486051" r:id="rId36"/>
    <p:sldLayoutId id="2147486052" r:id="rId37"/>
    <p:sldLayoutId id="2147486053" r:id="rId38"/>
    <p:sldLayoutId id="2147486054" r:id="rId39"/>
    <p:sldLayoutId id="2147486055" r:id="rId40"/>
    <p:sldLayoutId id="2147486056" r:id="rId41"/>
    <p:sldLayoutId id="2147486057" r:id="rId42"/>
    <p:sldLayoutId id="2147486058" r:id="rId43"/>
    <p:sldLayoutId id="2147486059" r:id="rId44"/>
    <p:sldLayoutId id="2147486060" r:id="rId45"/>
    <p:sldLayoutId id="214748606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63800730"/>
      </p:ext>
    </p:extLst>
  </p:cSld>
  <p:clrMap bg1="dk1" tx1="lt1" bg2="dk2" tx2="lt2" accent1="accent1" accent2="accent2" accent3="accent3" accent4="accent4" accent5="accent5" accent6="accent6" hlink="hlink" folHlink="folHlink"/>
  <p:sldLayoutIdLst>
    <p:sldLayoutId id="2147486063" r:id="rId1"/>
    <p:sldLayoutId id="2147486064" r:id="rId2"/>
    <p:sldLayoutId id="2147486065" r:id="rId3"/>
    <p:sldLayoutId id="2147486066" r:id="rId4"/>
    <p:sldLayoutId id="2147486067" r:id="rId5"/>
    <p:sldLayoutId id="2147486068" r:id="rId6"/>
    <p:sldLayoutId id="2147486069" r:id="rId7"/>
    <p:sldLayoutId id="2147486070" r:id="rId8"/>
    <p:sldLayoutId id="2147486071" r:id="rId9"/>
    <p:sldLayoutId id="2147486072" r:id="rId10"/>
    <p:sldLayoutId id="2147486073" r:id="rId11"/>
    <p:sldLayoutId id="2147486074" r:id="rId12"/>
    <p:sldLayoutId id="2147486075" r:id="rId13"/>
    <p:sldLayoutId id="2147486076" r:id="rId14"/>
    <p:sldLayoutId id="2147486077" r:id="rId15"/>
    <p:sldLayoutId id="2147486078" r:id="rId16"/>
    <p:sldLayoutId id="2147486079" r:id="rId17"/>
    <p:sldLayoutId id="2147486080" r:id="rId18"/>
    <p:sldLayoutId id="2147486081" r:id="rId19"/>
    <p:sldLayoutId id="2147486082" r:id="rId20"/>
    <p:sldLayoutId id="2147486083" r:id="rId21"/>
    <p:sldLayoutId id="2147486084" r:id="rId22"/>
    <p:sldLayoutId id="2147486085" r:id="rId23"/>
    <p:sldLayoutId id="2147486086" r:id="rId24"/>
    <p:sldLayoutId id="2147486087" r:id="rId25"/>
    <p:sldLayoutId id="2147486088" r:id="rId26"/>
    <p:sldLayoutId id="2147486089" r:id="rId27"/>
    <p:sldLayoutId id="2147486090" r:id="rId28"/>
    <p:sldLayoutId id="2147486091" r:id="rId29"/>
    <p:sldLayoutId id="2147486092" r:id="rId30"/>
    <p:sldLayoutId id="2147486093" r:id="rId31"/>
    <p:sldLayoutId id="2147486094" r:id="rId32"/>
    <p:sldLayoutId id="2147486095" r:id="rId33"/>
    <p:sldLayoutId id="2147486096" r:id="rId34"/>
    <p:sldLayoutId id="2147486097" r:id="rId35"/>
    <p:sldLayoutId id="2147486098" r:id="rId36"/>
    <p:sldLayoutId id="2147486099" r:id="rId37"/>
    <p:sldLayoutId id="2147486100" r:id="rId38"/>
    <p:sldLayoutId id="2147486101" r:id="rId39"/>
    <p:sldLayoutId id="2147486102" r:id="rId40"/>
    <p:sldLayoutId id="2147486103" r:id="rId41"/>
    <p:sldLayoutId id="2147486104" r:id="rId42"/>
    <p:sldLayoutId id="2147486105" r:id="rId43"/>
    <p:sldLayoutId id="2147486106" r:id="rId44"/>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E61A3-8048-2741-2780-E9F8258A92E0}"/>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F7846-2B48-0E6E-BE67-949511E3E6A3}"/>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FDEF3-CF7F-5A3B-1FB9-979DCB3690B3}"/>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FC9C7A67-CC6B-4E6B-9E30-793DFD7BDA33}" type="datetimeFigureOut">
              <a:rPr lang="en-US" smtClean="0"/>
              <a:t>6/6/24</a:t>
            </a:fld>
            <a:endParaRPr lang="en-US"/>
          </a:p>
        </p:txBody>
      </p:sp>
      <p:sp>
        <p:nvSpPr>
          <p:cNvPr id="5" name="Footer Placeholder 4">
            <a:extLst>
              <a:ext uri="{FF2B5EF4-FFF2-40B4-BE49-F238E27FC236}">
                <a16:creationId xmlns:a16="http://schemas.microsoft.com/office/drawing/2014/main" id="{04AA020C-0BE7-3957-5B6B-1D313E429419}"/>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71FBBA-85CE-C96B-C2E1-151EFA699F5D}"/>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ACCB7AC-C560-4288-9D12-B044EC1194C8}" type="slidenum">
              <a:rPr lang="en-US" smtClean="0"/>
              <a:t>‹#›</a:t>
            </a:fld>
            <a:endParaRPr lang="en-US"/>
          </a:p>
        </p:txBody>
      </p:sp>
    </p:spTree>
    <p:extLst>
      <p:ext uri="{BB962C8B-B14F-4D97-AF65-F5344CB8AC3E}">
        <p14:creationId xmlns:p14="http://schemas.microsoft.com/office/powerpoint/2010/main" val="270611404"/>
      </p:ext>
    </p:extLst>
  </p:cSld>
  <p:clrMap bg1="lt1" tx1="dk1" bg2="lt2" tx2="dk2" accent1="accent1" accent2="accent2" accent3="accent3" accent4="accent4" accent5="accent5" accent6="accent6" hlink="hlink" folHlink="folHlink"/>
  <p:sldLayoutIdLst>
    <p:sldLayoutId id="2147486108" r:id="rId1"/>
    <p:sldLayoutId id="2147486109" r:id="rId2"/>
    <p:sldLayoutId id="2147486110" r:id="rId3"/>
    <p:sldLayoutId id="2147486111" r:id="rId4"/>
    <p:sldLayoutId id="2147486112" r:id="rId5"/>
    <p:sldLayoutId id="2147486113" r:id="rId6"/>
    <p:sldLayoutId id="2147486114" r:id="rId7"/>
    <p:sldLayoutId id="2147486115" r:id="rId8"/>
    <p:sldLayoutId id="2147486116" r:id="rId9"/>
    <p:sldLayoutId id="2147486117" r:id="rId10"/>
    <p:sldLayoutId id="2147486118"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15241890"/>
      </p:ext>
    </p:extLst>
  </p:cSld>
  <p:clrMap bg1="dk1" tx1="lt1" bg2="dk2" tx2="lt2" accent1="accent1" accent2="accent2" accent3="accent3" accent4="accent4" accent5="accent5" accent6="accent6" hlink="hlink" folHlink="folHlink"/>
  <p:sldLayoutIdLst>
    <p:sldLayoutId id="2147486121" r:id="rId1"/>
    <p:sldLayoutId id="2147486122" r:id="rId2"/>
    <p:sldLayoutId id="2147486123" r:id="rId3"/>
    <p:sldLayoutId id="2147486124" r:id="rId4"/>
    <p:sldLayoutId id="2147486125" r:id="rId5"/>
    <p:sldLayoutId id="2147486126" r:id="rId6"/>
    <p:sldLayoutId id="2147486127" r:id="rId7"/>
    <p:sldLayoutId id="2147486128" r:id="rId8"/>
    <p:sldLayoutId id="2147486129" r:id="rId9"/>
    <p:sldLayoutId id="2147486130" r:id="rId10"/>
    <p:sldLayoutId id="2147486131" r:id="rId11"/>
    <p:sldLayoutId id="2147486132" r:id="rId12"/>
    <p:sldLayoutId id="2147486133" r:id="rId13"/>
    <p:sldLayoutId id="2147486134" r:id="rId14"/>
    <p:sldLayoutId id="2147486135" r:id="rId15"/>
    <p:sldLayoutId id="2147486136" r:id="rId16"/>
    <p:sldLayoutId id="2147486137" r:id="rId17"/>
    <p:sldLayoutId id="2147486138" r:id="rId18"/>
    <p:sldLayoutId id="2147486139" r:id="rId19"/>
    <p:sldLayoutId id="2147486140" r:id="rId20"/>
    <p:sldLayoutId id="2147486141" r:id="rId21"/>
    <p:sldLayoutId id="2147486142" r:id="rId22"/>
    <p:sldLayoutId id="2147486143" r:id="rId23"/>
    <p:sldLayoutId id="2147486144" r:id="rId24"/>
    <p:sldLayoutId id="2147486145" r:id="rId25"/>
    <p:sldLayoutId id="2147486146" r:id="rId26"/>
    <p:sldLayoutId id="2147486147" r:id="rId27"/>
    <p:sldLayoutId id="2147486148" r:id="rId28"/>
    <p:sldLayoutId id="2147486149" r:id="rId29"/>
    <p:sldLayoutId id="2147486150" r:id="rId30"/>
    <p:sldLayoutId id="2147486151" r:id="rId31"/>
    <p:sldLayoutId id="2147486152" r:id="rId32"/>
    <p:sldLayoutId id="2147486153" r:id="rId33"/>
    <p:sldLayoutId id="2147486154" r:id="rId34"/>
    <p:sldLayoutId id="2147486155" r:id="rId35"/>
    <p:sldLayoutId id="2147486156" r:id="rId36"/>
    <p:sldLayoutId id="2147486157" r:id="rId37"/>
    <p:sldLayoutId id="2147486158" r:id="rId38"/>
    <p:sldLayoutId id="2147486159" r:id="rId39"/>
    <p:sldLayoutId id="2147486160" r:id="rId40"/>
    <p:sldLayoutId id="2147486161" r:id="rId41"/>
    <p:sldLayoutId id="2147486162" r:id="rId42"/>
    <p:sldLayoutId id="2147486163" r:id="rId43"/>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mB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3559975260"/>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50" r:id="rId18"/>
    <p:sldLayoutId id="2147484051" r:id="rId19"/>
    <p:sldLayoutId id="2147484052" r:id="rId20"/>
    <p:sldLayoutId id="2147484054"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1332809189"/>
      </p:ext>
    </p:extLst>
  </p:cSld>
  <p:clrMap bg1="dk1" tx1="lt1" bg2="dk2" tx2="lt2" accent1="accent1" accent2="accent2" accent3="accent3" accent4="accent4" accent5="accent5" accent6="accent6" hlink="hlink" folHlink="folHlink"/>
  <p:sldLayoutIdLst>
    <p:sldLayoutId id="2147486165" r:id="rId1"/>
    <p:sldLayoutId id="2147486166" r:id="rId2"/>
    <p:sldLayoutId id="2147486167" r:id="rId3"/>
    <p:sldLayoutId id="2147486168" r:id="rId4"/>
    <p:sldLayoutId id="2147486169" r:id="rId5"/>
    <p:sldLayoutId id="2147486170" r:id="rId6"/>
    <p:sldLayoutId id="2147486171" r:id="rId7"/>
    <p:sldLayoutId id="2147486172" r:id="rId8"/>
    <p:sldLayoutId id="2147486173" r:id="rId9"/>
    <p:sldLayoutId id="2147486174" r:id="rId10"/>
    <p:sldLayoutId id="2147486175" r:id="rId11"/>
    <p:sldLayoutId id="2147486176" r:id="rId12"/>
    <p:sldLayoutId id="2147486177" r:id="rId13"/>
    <p:sldLayoutId id="2147486178" r:id="rId14"/>
    <p:sldLayoutId id="2147486179" r:id="rId15"/>
    <p:sldLayoutId id="2147486180" r:id="rId16"/>
    <p:sldLayoutId id="2147486181" r:id="rId17"/>
    <p:sldLayoutId id="2147486182" r:id="rId18"/>
    <p:sldLayoutId id="2147486183" r:id="rId19"/>
    <p:sldLayoutId id="2147486184" r:id="rId20"/>
    <p:sldLayoutId id="2147486185" r:id="rId21"/>
    <p:sldLayoutId id="2147486186" r:id="rId22"/>
    <p:sldLayoutId id="2147486187" r:id="rId23"/>
    <p:sldLayoutId id="2147486188" r:id="rId24"/>
    <p:sldLayoutId id="2147486189" r:id="rId25"/>
    <p:sldLayoutId id="2147486190" r:id="rId26"/>
    <p:sldLayoutId id="2147486191" r:id="rId27"/>
    <p:sldLayoutId id="2147486192" r:id="rId28"/>
    <p:sldLayoutId id="2147486193" r:id="rId29"/>
    <p:sldLayoutId id="2147486194" r:id="rId30"/>
    <p:sldLayoutId id="2147486195" r:id="rId31"/>
    <p:sldLayoutId id="2147486196" r:id="rId32"/>
    <p:sldLayoutId id="2147486197" r:id="rId33"/>
    <p:sldLayoutId id="2147486198" r:id="rId34"/>
    <p:sldLayoutId id="2147486199" r:id="rId35"/>
    <p:sldLayoutId id="2147486200" r:id="rId36"/>
    <p:sldLayoutId id="2147486201" r:id="rId37"/>
    <p:sldLayoutId id="2147486202" r:id="rId38"/>
    <p:sldLayoutId id="2147486203" r:id="rId39"/>
    <p:sldLayoutId id="2147486204" r:id="rId40"/>
    <p:sldLayoutId id="2147486205" r:id="rId41"/>
    <p:sldLayoutId id="2147486206" r:id="rId42"/>
    <p:sldLayoutId id="2147486207" r:id="rId43"/>
    <p:sldLayoutId id="2147486208" r:id="rId44"/>
    <p:sldLayoutId id="2147486209" r:id="rId45"/>
    <p:sldLayoutId id="2147486210" r:id="rId46"/>
    <p:sldLayoutId id="2147486211" r:id="rId47"/>
    <p:sldLayoutId id="2147486212" r:id="rId48"/>
    <p:sldLayoutId id="2147486213" r:id="rId49"/>
    <p:sldLayoutId id="2147486214" r:id="rId50"/>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922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Data Fabric / © 2022 IBM Corporation</a:t>
            </a:r>
            <a:endParaRPr lang="en-US" dirty="0"/>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5795040"/>
      </p:ext>
    </p:extLst>
  </p:cSld>
  <p:clrMap bg1="dk1" tx1="lt1" bg2="dk2" tx2="lt2" accent1="accent1" accent2="accent2" accent3="accent3" accent4="accent4" accent5="accent5" accent6="accent6" hlink="hlink" folHlink="folHlink"/>
  <p:sldLayoutIdLst>
    <p:sldLayoutId id="2147486247" r:id="rId1"/>
    <p:sldLayoutId id="2147486248" r:id="rId2"/>
    <p:sldLayoutId id="2147486249" r:id="rId3"/>
    <p:sldLayoutId id="2147486250" r:id="rId4"/>
    <p:sldLayoutId id="2147486251" r:id="rId5"/>
    <p:sldLayoutId id="2147486252" r:id="rId6"/>
    <p:sldLayoutId id="2147486253" r:id="rId7"/>
    <p:sldLayoutId id="2147486254" r:id="rId8"/>
    <p:sldLayoutId id="2147486255" r:id="rId9"/>
    <p:sldLayoutId id="2147486256" r:id="rId10"/>
    <p:sldLayoutId id="2147486257" r:id="rId11"/>
    <p:sldLayoutId id="2147486258" r:id="rId12"/>
    <p:sldLayoutId id="2147486259" r:id="rId13"/>
    <p:sldLayoutId id="2147486260" r:id="rId14"/>
    <p:sldLayoutId id="2147486261" r:id="rId15"/>
    <p:sldLayoutId id="2147486262" r:id="rId16"/>
    <p:sldLayoutId id="2147486263" r:id="rId17"/>
    <p:sldLayoutId id="2147486264" r:id="rId18"/>
    <p:sldLayoutId id="2147486265" r:id="rId19"/>
    <p:sldLayoutId id="2147486266" r:id="rId20"/>
    <p:sldLayoutId id="2147486267" r:id="rId21"/>
    <p:sldLayoutId id="2147486268" r:id="rId22"/>
    <p:sldLayoutId id="2147486269" r:id="rId23"/>
    <p:sldLayoutId id="2147486270" r:id="rId24"/>
    <p:sldLayoutId id="2147486271" r:id="rId25"/>
    <p:sldLayoutId id="2147486272" r:id="rId26"/>
    <p:sldLayoutId id="2147486273" r:id="rId27"/>
    <p:sldLayoutId id="2147486274" r:id="rId28"/>
    <p:sldLayoutId id="2147486275" r:id="rId29"/>
    <p:sldLayoutId id="2147486276" r:id="rId30"/>
    <p:sldLayoutId id="2147486277" r:id="rId31"/>
    <p:sldLayoutId id="2147486278" r:id="rId32"/>
    <p:sldLayoutId id="2147486279" r:id="rId33"/>
    <p:sldLayoutId id="2147486280" r:id="rId34"/>
    <p:sldLayoutId id="2147486281" r:id="rId35"/>
    <p:sldLayoutId id="2147486282" r:id="rId36"/>
    <p:sldLayoutId id="2147486283" r:id="rId37"/>
    <p:sldLayoutId id="2147486284" r:id="rId38"/>
    <p:sldLayoutId id="2147486285" r:id="rId39"/>
    <p:sldLayoutId id="2147486286" r:id="rId40"/>
    <p:sldLayoutId id="2147486287" r:id="rId41"/>
    <p:sldLayoutId id="2147486288" r:id="rId42"/>
    <p:sldLayoutId id="2147486289" r:id="rId43"/>
    <p:sldLayoutId id="2147486290" r:id="rId44"/>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0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0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0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210"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84"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66" indent="-46327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40"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986" indent="-46327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044" indent="-345770"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8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6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460" indent="-345770"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08" rtl="0" eaLnBrk="1" latinLnBrk="0" hangingPunct="1">
        <a:defRPr sz="3808" kern="1200">
          <a:solidFill>
            <a:schemeClr val="tx1"/>
          </a:solidFill>
          <a:latin typeface="+mn-lt"/>
          <a:ea typeface="+mn-ea"/>
          <a:cs typeface="+mn-cs"/>
        </a:defRPr>
      </a:lvl1pPr>
      <a:lvl2pPr marL="966800" algn="l" defTabSz="1933608" rtl="0" eaLnBrk="1" latinLnBrk="0" hangingPunct="1">
        <a:defRPr sz="3808" kern="1200">
          <a:solidFill>
            <a:schemeClr val="tx1"/>
          </a:solidFill>
          <a:latin typeface="+mn-lt"/>
          <a:ea typeface="+mn-ea"/>
          <a:cs typeface="+mn-cs"/>
        </a:defRPr>
      </a:lvl2pPr>
      <a:lvl3pPr marL="1933608" algn="l" defTabSz="1933608" rtl="0" eaLnBrk="1" latinLnBrk="0" hangingPunct="1">
        <a:defRPr sz="3808" kern="1200">
          <a:solidFill>
            <a:schemeClr val="tx1"/>
          </a:solidFill>
          <a:latin typeface="+mn-lt"/>
          <a:ea typeface="+mn-ea"/>
          <a:cs typeface="+mn-cs"/>
        </a:defRPr>
      </a:lvl3pPr>
      <a:lvl4pPr marL="2900408" algn="l" defTabSz="1933608" rtl="0" eaLnBrk="1" latinLnBrk="0" hangingPunct="1">
        <a:defRPr sz="3808" kern="1200">
          <a:solidFill>
            <a:schemeClr val="tx1"/>
          </a:solidFill>
          <a:latin typeface="+mn-lt"/>
          <a:ea typeface="+mn-ea"/>
          <a:cs typeface="+mn-cs"/>
        </a:defRPr>
      </a:lvl4pPr>
      <a:lvl5pPr marL="3867210" algn="l" defTabSz="1933608" rtl="0" eaLnBrk="1" latinLnBrk="0" hangingPunct="1">
        <a:defRPr sz="3808" kern="1200">
          <a:solidFill>
            <a:schemeClr val="tx1"/>
          </a:solidFill>
          <a:latin typeface="+mn-lt"/>
          <a:ea typeface="+mn-ea"/>
          <a:cs typeface="+mn-cs"/>
        </a:defRPr>
      </a:lvl5pPr>
      <a:lvl6pPr marL="4834016" algn="l" defTabSz="1933608" rtl="0" eaLnBrk="1" latinLnBrk="0" hangingPunct="1">
        <a:defRPr sz="3808" kern="1200">
          <a:solidFill>
            <a:schemeClr val="tx1"/>
          </a:solidFill>
          <a:latin typeface="+mn-lt"/>
          <a:ea typeface="+mn-ea"/>
          <a:cs typeface="+mn-cs"/>
        </a:defRPr>
      </a:lvl6pPr>
      <a:lvl7pPr marL="5800812" algn="l" defTabSz="1933608" rtl="0" eaLnBrk="1" latinLnBrk="0" hangingPunct="1">
        <a:defRPr sz="3808" kern="1200">
          <a:solidFill>
            <a:schemeClr val="tx1"/>
          </a:solidFill>
          <a:latin typeface="+mn-lt"/>
          <a:ea typeface="+mn-ea"/>
          <a:cs typeface="+mn-cs"/>
        </a:defRPr>
      </a:lvl7pPr>
      <a:lvl8pPr marL="6767618" algn="l" defTabSz="1933608" rtl="0" eaLnBrk="1" latinLnBrk="0" hangingPunct="1">
        <a:defRPr sz="3808" kern="1200">
          <a:solidFill>
            <a:schemeClr val="tx1"/>
          </a:solidFill>
          <a:latin typeface="+mn-lt"/>
          <a:ea typeface="+mn-ea"/>
          <a:cs typeface="+mn-cs"/>
        </a:defRPr>
      </a:lvl8pPr>
      <a:lvl9pPr marL="7734420" algn="l" defTabSz="193360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62" y="549285"/>
            <a:ext cx="21948460" cy="1422162"/>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1219362" y="2276853"/>
            <a:ext cx="21948460" cy="9975478"/>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359" y="12712709"/>
            <a:ext cx="5690341" cy="730250"/>
          </a:xfrm>
          <a:prstGeom prst="rect">
            <a:avLst/>
          </a:prstGeom>
        </p:spPr>
        <p:txBody>
          <a:bodyPr vert="horz" lIns="91436" tIns="45718" rIns="91436" bIns="45718" rtlCol="0" anchor="ctr"/>
          <a:lstStyle>
            <a:lvl1pPr algn="l">
              <a:defRPr sz="3200">
                <a:solidFill>
                  <a:schemeClr val="tx1">
                    <a:tint val="75000"/>
                  </a:schemeClr>
                </a:solidFill>
              </a:defRPr>
            </a:lvl1pPr>
          </a:lstStyle>
          <a:p>
            <a:pPr defTabSz="2437728"/>
            <a:fld id="{FD1176A7-B091-469C-82C8-89C693043C40}" type="datetimeFigureOut">
              <a:rPr lang="en-US" smtClean="0">
                <a:solidFill>
                  <a:prstClr val="black">
                    <a:tint val="75000"/>
                  </a:prstClr>
                </a:solidFill>
              </a:rPr>
              <a:pPr defTabSz="2437728"/>
              <a:t>6/6/24</a:t>
            </a:fld>
            <a:endParaRPr lang="en-US">
              <a:solidFill>
                <a:prstClr val="black">
                  <a:tint val="75000"/>
                </a:prstClr>
              </a:solidFill>
            </a:endParaRPr>
          </a:p>
        </p:txBody>
      </p:sp>
      <p:sp>
        <p:nvSpPr>
          <p:cNvPr id="5" name="Footer Placeholder 4"/>
          <p:cNvSpPr>
            <a:spLocks noGrp="1"/>
          </p:cNvSpPr>
          <p:nvPr>
            <p:ph type="ftr" sz="quarter" idx="3"/>
          </p:nvPr>
        </p:nvSpPr>
        <p:spPr>
          <a:xfrm>
            <a:off x="8332287" y="12712709"/>
            <a:ext cx="7722605" cy="730250"/>
          </a:xfrm>
          <a:prstGeom prst="rect">
            <a:avLst/>
          </a:prstGeom>
        </p:spPr>
        <p:txBody>
          <a:bodyPr vert="horz" lIns="91436" tIns="45718" rIns="91436" bIns="45718" rtlCol="0" anchor="ctr"/>
          <a:lstStyle>
            <a:lvl1pPr algn="ctr">
              <a:defRPr sz="3200">
                <a:solidFill>
                  <a:schemeClr val="tx1">
                    <a:tint val="75000"/>
                  </a:schemeClr>
                </a:solidFill>
              </a:defRPr>
            </a:lvl1pPr>
          </a:lstStyle>
          <a:p>
            <a:pPr defTabSz="2437728"/>
            <a:endParaRPr lang="en-US">
              <a:solidFill>
                <a:prstClr val="black">
                  <a:tint val="75000"/>
                </a:prstClr>
              </a:solidFill>
            </a:endParaRPr>
          </a:p>
        </p:txBody>
      </p:sp>
      <p:sp>
        <p:nvSpPr>
          <p:cNvPr id="6" name="Slide Number Placeholder 5"/>
          <p:cNvSpPr>
            <a:spLocks noGrp="1"/>
          </p:cNvSpPr>
          <p:nvPr>
            <p:ph type="sldNum" sz="quarter" idx="4"/>
          </p:nvPr>
        </p:nvSpPr>
        <p:spPr>
          <a:xfrm>
            <a:off x="17477481" y="12712709"/>
            <a:ext cx="5690341" cy="730250"/>
          </a:xfrm>
          <a:prstGeom prst="rect">
            <a:avLst/>
          </a:prstGeom>
        </p:spPr>
        <p:txBody>
          <a:bodyPr vert="horz" lIns="91436" tIns="45718" rIns="91436" bIns="45718" rtlCol="0" anchor="ctr"/>
          <a:lstStyle>
            <a:lvl1pPr algn="r">
              <a:defRPr sz="3200">
                <a:solidFill>
                  <a:schemeClr val="tx1">
                    <a:tint val="75000"/>
                  </a:schemeClr>
                </a:solidFill>
              </a:defRPr>
            </a:lvl1pPr>
          </a:lstStyle>
          <a:p>
            <a:pPr defTabSz="2437728"/>
            <a:fld id="{5939B1FA-81F2-4940-9AF3-5EAFB5D6669B}" type="slidenum">
              <a:rPr lang="en-US" smtClean="0">
                <a:solidFill>
                  <a:prstClr val="black">
                    <a:tint val="75000"/>
                  </a:prstClr>
                </a:solidFill>
              </a:rPr>
              <a:pPr defTabSz="2437728"/>
              <a:t>‹#›</a:t>
            </a:fld>
            <a:endParaRPr lang="en-US">
              <a:solidFill>
                <a:prstClr val="black">
                  <a:tint val="75000"/>
                </a:prstClr>
              </a:solidFill>
            </a:endParaRPr>
          </a:p>
        </p:txBody>
      </p:sp>
    </p:spTree>
    <p:extLst>
      <p:ext uri="{BB962C8B-B14F-4D97-AF65-F5344CB8AC3E}">
        <p14:creationId xmlns:p14="http://schemas.microsoft.com/office/powerpoint/2010/main" val="1034614765"/>
      </p:ext>
    </p:extLst>
  </p:cSld>
  <p:clrMap bg1="lt1" tx1="dk1" bg2="lt2" tx2="dk2" accent1="accent1" accent2="accent2" accent3="accent3" accent4="accent4" accent5="accent5" accent6="accent6" hlink="hlink" folHlink="folHlink"/>
  <p:sldLayoutIdLst>
    <p:sldLayoutId id="2147486292" r:id="rId1"/>
    <p:sldLayoutId id="2147486293" r:id="rId2"/>
    <p:sldLayoutId id="2147486294" r:id="rId3"/>
    <p:sldLayoutId id="2147486295" r:id="rId4"/>
    <p:sldLayoutId id="2147486296" r:id="rId5"/>
    <p:sldLayoutId id="2147486297" r:id="rId6"/>
    <p:sldLayoutId id="2147486298" r:id="rId7"/>
    <p:sldLayoutId id="2147486299" r:id="rId8"/>
    <p:sldLayoutId id="2147486300" r:id="rId9"/>
    <p:sldLayoutId id="2147486301" r:id="rId10"/>
    <p:sldLayoutId id="2147486302" r:id="rId11"/>
    <p:sldLayoutId id="2147486303" r:id="rId12"/>
    <p:sldLayoutId id="2147486304" r:id="rId13"/>
    <p:sldLayoutId id="2147486305" r:id="rId14"/>
    <p:sldLayoutId id="2147486306" r:id="rId15"/>
    <p:sldLayoutId id="2147486307" r:id="rId16"/>
    <p:sldLayoutId id="2147486308" r:id="rId17"/>
  </p:sldLayoutIdLst>
  <p:txStyles>
    <p:titleStyle>
      <a:lvl1pPr algn="l" defTabSz="2437630" rtl="0" eaLnBrk="1" latinLnBrk="0" hangingPunct="1">
        <a:spcBef>
          <a:spcPct val="0"/>
        </a:spcBef>
        <a:buNone/>
        <a:defRPr sz="6398" kern="1200">
          <a:solidFill>
            <a:schemeClr val="tx1">
              <a:lumMod val="65000"/>
              <a:lumOff val="35000"/>
            </a:schemeClr>
          </a:solidFill>
          <a:latin typeface="+mj-lt"/>
          <a:ea typeface="+mj-ea"/>
          <a:cs typeface="+mj-cs"/>
        </a:defRPr>
      </a:lvl1pPr>
    </p:titleStyle>
    <p:bodyStyle>
      <a:lvl1pPr marL="914110" indent="-914110" algn="l" defTabSz="2437630" rtl="0" eaLnBrk="1" latinLnBrk="0" hangingPunct="1">
        <a:spcBef>
          <a:spcPct val="20000"/>
        </a:spcBef>
        <a:buFont typeface="Arial" pitchFamily="34" charset="0"/>
        <a:buChar char="•"/>
        <a:defRPr sz="7198" kern="1200">
          <a:solidFill>
            <a:schemeClr val="tx1"/>
          </a:solidFill>
          <a:latin typeface="+mj-lt"/>
          <a:ea typeface="+mn-ea"/>
          <a:cs typeface="+mn-cs"/>
        </a:defRPr>
      </a:lvl1pPr>
      <a:lvl2pPr marL="1980572" indent="-761760" algn="l" defTabSz="2437630" rtl="0" eaLnBrk="1" latinLnBrk="0" hangingPunct="1">
        <a:spcBef>
          <a:spcPct val="20000"/>
        </a:spcBef>
        <a:buFont typeface="Arial" pitchFamily="34" charset="0"/>
        <a:buChar char="–"/>
        <a:defRPr sz="6398" kern="1200">
          <a:solidFill>
            <a:schemeClr val="tx1"/>
          </a:solidFill>
          <a:latin typeface="+mj-lt"/>
          <a:ea typeface="+mn-ea"/>
          <a:cs typeface="+mn-cs"/>
        </a:defRPr>
      </a:lvl2pPr>
      <a:lvl3pPr marL="3047034" indent="-609408" algn="l" defTabSz="2437630" rtl="0" eaLnBrk="1" latinLnBrk="0" hangingPunct="1">
        <a:spcBef>
          <a:spcPct val="20000"/>
        </a:spcBef>
        <a:buFont typeface="Arial" pitchFamily="34" charset="0"/>
        <a:buChar char="•"/>
        <a:defRPr sz="4798" kern="1200">
          <a:solidFill>
            <a:schemeClr val="tx1"/>
          </a:solidFill>
          <a:latin typeface="+mj-lt"/>
          <a:ea typeface="+mn-ea"/>
          <a:cs typeface="+mn-cs"/>
        </a:defRPr>
      </a:lvl3pPr>
      <a:lvl4pPr marL="4265850" indent="-609408" algn="l" defTabSz="2437630" rtl="0" eaLnBrk="1" latinLnBrk="0" hangingPunct="1">
        <a:spcBef>
          <a:spcPct val="20000"/>
        </a:spcBef>
        <a:buFont typeface="Arial" pitchFamily="34" charset="0"/>
        <a:buChar char="–"/>
        <a:defRPr sz="4000" kern="1200">
          <a:solidFill>
            <a:schemeClr val="tx1"/>
          </a:solidFill>
          <a:latin typeface="+mj-lt"/>
          <a:ea typeface="+mn-ea"/>
          <a:cs typeface="+mn-cs"/>
        </a:defRPr>
      </a:lvl4pPr>
      <a:lvl5pPr marL="5484662" indent="-609408" algn="l" defTabSz="2437630" rtl="0" eaLnBrk="1" latinLnBrk="0" hangingPunct="1">
        <a:spcBef>
          <a:spcPct val="20000"/>
        </a:spcBef>
        <a:buFont typeface="Arial" pitchFamily="34" charset="0"/>
        <a:buChar char="»"/>
        <a:defRPr sz="4000" kern="1200">
          <a:solidFill>
            <a:schemeClr val="tx1"/>
          </a:solidFill>
          <a:latin typeface="+mj-lt"/>
          <a:ea typeface="+mn-ea"/>
          <a:cs typeface="+mn-cs"/>
        </a:defRPr>
      </a:lvl5pPr>
      <a:lvl6pPr marL="6703478" indent="-609408" algn="l" defTabSz="2437630" rtl="0" eaLnBrk="1" latinLnBrk="0" hangingPunct="1">
        <a:spcBef>
          <a:spcPct val="20000"/>
        </a:spcBef>
        <a:buFont typeface="Arial" pitchFamily="34" charset="0"/>
        <a:buChar char="•"/>
        <a:defRPr sz="5334" kern="1200">
          <a:solidFill>
            <a:schemeClr val="tx1"/>
          </a:solidFill>
          <a:latin typeface="+mn-lt"/>
          <a:ea typeface="+mn-ea"/>
          <a:cs typeface="+mn-cs"/>
        </a:defRPr>
      </a:lvl6pPr>
      <a:lvl7pPr marL="7922290" indent="-609408" algn="l" defTabSz="2437630" rtl="0" eaLnBrk="1" latinLnBrk="0" hangingPunct="1">
        <a:spcBef>
          <a:spcPct val="20000"/>
        </a:spcBef>
        <a:buFont typeface="Arial" pitchFamily="34" charset="0"/>
        <a:buChar char="•"/>
        <a:defRPr sz="5334" kern="1200">
          <a:solidFill>
            <a:schemeClr val="tx1"/>
          </a:solidFill>
          <a:latin typeface="+mn-lt"/>
          <a:ea typeface="+mn-ea"/>
          <a:cs typeface="+mn-cs"/>
        </a:defRPr>
      </a:lvl7pPr>
      <a:lvl8pPr marL="9141104" indent="-609408" algn="l" defTabSz="2437630" rtl="0" eaLnBrk="1" latinLnBrk="0" hangingPunct="1">
        <a:spcBef>
          <a:spcPct val="20000"/>
        </a:spcBef>
        <a:buFont typeface="Arial" pitchFamily="34" charset="0"/>
        <a:buChar char="•"/>
        <a:defRPr sz="5334" kern="1200">
          <a:solidFill>
            <a:schemeClr val="tx1"/>
          </a:solidFill>
          <a:latin typeface="+mn-lt"/>
          <a:ea typeface="+mn-ea"/>
          <a:cs typeface="+mn-cs"/>
        </a:defRPr>
      </a:lvl8pPr>
      <a:lvl9pPr marL="10359920" indent="-609408" algn="l" defTabSz="2437630" rtl="0" eaLnBrk="1" latinLnBrk="0" hangingPunct="1">
        <a:spcBef>
          <a:spcPct val="20000"/>
        </a:spcBef>
        <a:buFont typeface="Arial" pitchFamily="34" charset="0"/>
        <a:buChar char="•"/>
        <a:defRPr sz="5334" kern="1200">
          <a:solidFill>
            <a:schemeClr val="tx1"/>
          </a:solidFill>
          <a:latin typeface="+mn-lt"/>
          <a:ea typeface="+mn-ea"/>
          <a:cs typeface="+mn-cs"/>
        </a:defRPr>
      </a:lvl9pPr>
    </p:bodyStyle>
    <p:otherStyle>
      <a:defPPr>
        <a:defRPr lang="en-US"/>
      </a:defPPr>
      <a:lvl1pPr marL="0" algn="l" defTabSz="2437630" rtl="0" eaLnBrk="1" latinLnBrk="0" hangingPunct="1">
        <a:defRPr sz="4798" kern="1200">
          <a:solidFill>
            <a:schemeClr val="tx1"/>
          </a:solidFill>
          <a:latin typeface="+mn-lt"/>
          <a:ea typeface="+mn-ea"/>
          <a:cs typeface="+mn-cs"/>
        </a:defRPr>
      </a:lvl1pPr>
      <a:lvl2pPr marL="1218814" algn="l" defTabSz="2437630" rtl="0" eaLnBrk="1" latinLnBrk="0" hangingPunct="1">
        <a:defRPr sz="4798" kern="1200">
          <a:solidFill>
            <a:schemeClr val="tx1"/>
          </a:solidFill>
          <a:latin typeface="+mn-lt"/>
          <a:ea typeface="+mn-ea"/>
          <a:cs typeface="+mn-cs"/>
        </a:defRPr>
      </a:lvl2pPr>
      <a:lvl3pPr marL="2437630" algn="l" defTabSz="2437630" rtl="0" eaLnBrk="1" latinLnBrk="0" hangingPunct="1">
        <a:defRPr sz="4798" kern="1200">
          <a:solidFill>
            <a:schemeClr val="tx1"/>
          </a:solidFill>
          <a:latin typeface="+mn-lt"/>
          <a:ea typeface="+mn-ea"/>
          <a:cs typeface="+mn-cs"/>
        </a:defRPr>
      </a:lvl3pPr>
      <a:lvl4pPr marL="3656442" algn="l" defTabSz="2437630" rtl="0" eaLnBrk="1" latinLnBrk="0" hangingPunct="1">
        <a:defRPr sz="4798" kern="1200">
          <a:solidFill>
            <a:schemeClr val="tx1"/>
          </a:solidFill>
          <a:latin typeface="+mn-lt"/>
          <a:ea typeface="+mn-ea"/>
          <a:cs typeface="+mn-cs"/>
        </a:defRPr>
      </a:lvl4pPr>
      <a:lvl5pPr marL="4875256" algn="l" defTabSz="2437630" rtl="0" eaLnBrk="1" latinLnBrk="0" hangingPunct="1">
        <a:defRPr sz="4798" kern="1200">
          <a:solidFill>
            <a:schemeClr val="tx1"/>
          </a:solidFill>
          <a:latin typeface="+mn-lt"/>
          <a:ea typeface="+mn-ea"/>
          <a:cs typeface="+mn-cs"/>
        </a:defRPr>
      </a:lvl5pPr>
      <a:lvl6pPr marL="6094068" algn="l" defTabSz="2437630" rtl="0" eaLnBrk="1" latinLnBrk="0" hangingPunct="1">
        <a:defRPr sz="4798" kern="1200">
          <a:solidFill>
            <a:schemeClr val="tx1"/>
          </a:solidFill>
          <a:latin typeface="+mn-lt"/>
          <a:ea typeface="+mn-ea"/>
          <a:cs typeface="+mn-cs"/>
        </a:defRPr>
      </a:lvl6pPr>
      <a:lvl7pPr marL="7312886" algn="l" defTabSz="2437630" rtl="0" eaLnBrk="1" latinLnBrk="0" hangingPunct="1">
        <a:defRPr sz="4798" kern="1200">
          <a:solidFill>
            <a:schemeClr val="tx1"/>
          </a:solidFill>
          <a:latin typeface="+mn-lt"/>
          <a:ea typeface="+mn-ea"/>
          <a:cs typeface="+mn-cs"/>
        </a:defRPr>
      </a:lvl7pPr>
      <a:lvl8pPr marL="8531696" algn="l" defTabSz="2437630" rtl="0" eaLnBrk="1" latinLnBrk="0" hangingPunct="1">
        <a:defRPr sz="4798" kern="1200">
          <a:solidFill>
            <a:schemeClr val="tx1"/>
          </a:solidFill>
          <a:latin typeface="+mn-lt"/>
          <a:ea typeface="+mn-ea"/>
          <a:cs typeface="+mn-cs"/>
        </a:defRPr>
      </a:lvl8pPr>
      <a:lvl9pPr marL="9750514" algn="l" defTabSz="2437630" rtl="0" eaLnBrk="1" latinLnBrk="0" hangingPunct="1">
        <a:defRPr sz="4798"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endParaRPr lang="en-US" dirty="0"/>
          </a:p>
        </p:txBody>
      </p:sp>
    </p:spTree>
    <p:extLst>
      <p:ext uri="{BB962C8B-B14F-4D97-AF65-F5344CB8AC3E}">
        <p14:creationId xmlns:p14="http://schemas.microsoft.com/office/powerpoint/2010/main" val="1891186544"/>
      </p:ext>
    </p:extLst>
  </p:cSld>
  <p:clrMap bg1="dk1" tx1="lt1" bg2="dk2" tx2="lt2" accent1="accent1" accent2="accent2" accent3="accent3" accent4="accent4" accent5="accent5" accent6="accent6" hlink="hlink" folHlink="folHlink"/>
  <p:sldLayoutIdLst>
    <p:sldLayoutId id="2147486310" r:id="rId1"/>
    <p:sldLayoutId id="2147486311" r:id="rId2"/>
    <p:sldLayoutId id="2147486312" r:id="rId3"/>
    <p:sldLayoutId id="2147486313" r:id="rId4"/>
    <p:sldLayoutId id="2147486314" r:id="rId5"/>
    <p:sldLayoutId id="2147486315" r:id="rId6"/>
    <p:sldLayoutId id="2147486316" r:id="rId7"/>
    <p:sldLayoutId id="2147486317" r:id="rId8"/>
    <p:sldLayoutId id="2147486318" r:id="rId9"/>
    <p:sldLayoutId id="2147486319" r:id="rId10"/>
    <p:sldLayoutId id="2147486320" r:id="rId11"/>
    <p:sldLayoutId id="2147486321" r:id="rId12"/>
    <p:sldLayoutId id="2147486322" r:id="rId13"/>
    <p:sldLayoutId id="2147486323" r:id="rId14"/>
    <p:sldLayoutId id="2147486324" r:id="rId15"/>
    <p:sldLayoutId id="2147486325" r:id="rId16"/>
    <p:sldLayoutId id="2147486326" r:id="rId17"/>
    <p:sldLayoutId id="2147486327" r:id="rId18"/>
    <p:sldLayoutId id="2147486328" r:id="rId19"/>
    <p:sldLayoutId id="2147486329" r:id="rId20"/>
    <p:sldLayoutId id="2147486330" r:id="rId21"/>
    <p:sldLayoutId id="2147486331" r:id="rId22"/>
    <p:sldLayoutId id="2147486332" r:id="rId23"/>
    <p:sldLayoutId id="2147486333" r:id="rId24"/>
    <p:sldLayoutId id="2147486334" r:id="rId25"/>
    <p:sldLayoutId id="2147486335" r:id="rId26"/>
    <p:sldLayoutId id="2147486336" r:id="rId27"/>
    <p:sldLayoutId id="2147486337" r:id="rId28"/>
    <p:sldLayoutId id="2147486338" r:id="rId29"/>
    <p:sldLayoutId id="2147486339" r:id="rId30"/>
    <p:sldLayoutId id="2147486340" r:id="rId31"/>
    <p:sldLayoutId id="2147486341" r:id="rId32"/>
    <p:sldLayoutId id="2147486342" r:id="rId33"/>
    <p:sldLayoutId id="2147486343" r:id="rId34"/>
    <p:sldLayoutId id="2147486344" r:id="rId35"/>
    <p:sldLayoutId id="2147486345" r:id="rId36"/>
    <p:sldLayoutId id="2147486346" r:id="rId37"/>
    <p:sldLayoutId id="2147486347" r:id="rId38"/>
    <p:sldLayoutId id="2147486348" r:id="rId39"/>
    <p:sldLayoutId id="2147486349" r:id="rId40"/>
    <p:sldLayoutId id="2147486350" r:id="rId41"/>
    <p:sldLayoutId id="2147486351" r:id="rId42"/>
    <p:sldLayoutId id="2147486352" r:id="rId43"/>
    <p:sldLayoutId id="2147486353" r:id="rId44"/>
    <p:sldLayoutId id="2147486354" r:id="rId45"/>
    <p:sldLayoutId id="2147486355" r:id="rId46"/>
    <p:sldLayoutId id="2147486356" r:id="rId47"/>
    <p:sldLayoutId id="2147486357" r:id="rId48"/>
    <p:sldLayoutId id="2147486358" r:id="rId49"/>
    <p:sldLayoutId id="2147486359" r:id="rId50"/>
    <p:sldLayoutId id="2147486360" r:id="rId51"/>
    <p:sldLayoutId id="2147486362" r:id="rId52"/>
  </p:sldLayoutIdLst>
  <p:transition spd="med"/>
  <p:hf sldNum="0" hdr="0" ft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(c) 2023 IBM Corporation</a:t>
            </a:r>
            <a:endParaRPr lang="en-US" dirty="0"/>
          </a:p>
        </p:txBody>
      </p:sp>
    </p:spTree>
    <p:extLst>
      <p:ext uri="{BB962C8B-B14F-4D97-AF65-F5344CB8AC3E}">
        <p14:creationId xmlns:p14="http://schemas.microsoft.com/office/powerpoint/2010/main" val="576719485"/>
      </p:ext>
    </p:extLst>
  </p:cSld>
  <p:clrMap bg1="dk1" tx1="lt1" bg2="dk2" tx2="lt2" accent1="accent1" accent2="accent2" accent3="accent3" accent4="accent4" accent5="accent5" accent6="accent6" hlink="hlink" folHlink="folHlink"/>
  <p:sldLayoutIdLst>
    <p:sldLayoutId id="2147486364" r:id="rId1"/>
    <p:sldLayoutId id="2147486365" r:id="rId2"/>
    <p:sldLayoutId id="2147486366" r:id="rId3"/>
    <p:sldLayoutId id="2147486367" r:id="rId4"/>
    <p:sldLayoutId id="2147486368" r:id="rId5"/>
    <p:sldLayoutId id="2147486369" r:id="rId6"/>
    <p:sldLayoutId id="2147486370" r:id="rId7"/>
    <p:sldLayoutId id="2147486371" r:id="rId8"/>
    <p:sldLayoutId id="2147486372" r:id="rId9"/>
    <p:sldLayoutId id="2147486373" r:id="rId10"/>
    <p:sldLayoutId id="2147486374" r:id="rId11"/>
    <p:sldLayoutId id="2147486375" r:id="rId12"/>
    <p:sldLayoutId id="2147486376" r:id="rId13"/>
    <p:sldLayoutId id="2147486377" r:id="rId14"/>
    <p:sldLayoutId id="2147486378" r:id="rId15"/>
    <p:sldLayoutId id="2147486379" r:id="rId16"/>
    <p:sldLayoutId id="2147486380" r:id="rId17"/>
    <p:sldLayoutId id="2147486381" r:id="rId18"/>
    <p:sldLayoutId id="2147486382" r:id="rId19"/>
    <p:sldLayoutId id="2147486383" r:id="rId20"/>
    <p:sldLayoutId id="2147486384" r:id="rId21"/>
    <p:sldLayoutId id="2147486385" r:id="rId22"/>
    <p:sldLayoutId id="2147486386" r:id="rId23"/>
    <p:sldLayoutId id="2147486387" r:id="rId24"/>
    <p:sldLayoutId id="2147486388" r:id="rId25"/>
    <p:sldLayoutId id="2147486389" r:id="rId26"/>
    <p:sldLayoutId id="2147486390" r:id="rId27"/>
    <p:sldLayoutId id="2147486391" r:id="rId28"/>
    <p:sldLayoutId id="2147486392" r:id="rId29"/>
    <p:sldLayoutId id="2147486393" r:id="rId30"/>
    <p:sldLayoutId id="2147486394" r:id="rId31"/>
    <p:sldLayoutId id="2147486395" r:id="rId32"/>
    <p:sldLayoutId id="2147486396" r:id="rId33"/>
    <p:sldLayoutId id="2147486397" r:id="rId34"/>
    <p:sldLayoutId id="2147486398" r:id="rId35"/>
    <p:sldLayoutId id="2147486399" r:id="rId36"/>
    <p:sldLayoutId id="2147486400" r:id="rId37"/>
    <p:sldLayoutId id="2147486401" r:id="rId38"/>
    <p:sldLayoutId id="2147486402" r:id="rId39"/>
    <p:sldLayoutId id="2147486403" r:id="rId40"/>
    <p:sldLayoutId id="2147486404" r:id="rId41"/>
    <p:sldLayoutId id="2147486405" r:id="rId42"/>
    <p:sldLayoutId id="2147486406" r:id="rId43"/>
    <p:sldLayoutId id="2147486407" r:id="rId44"/>
    <p:sldLayoutId id="2147486408" r:id="rId45"/>
    <p:sldLayoutId id="2147486409" r:id="rId46"/>
  </p:sldLayoutIdLst>
  <p:transition spd="med"/>
  <p:hf sldNum="0"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810122078"/>
      </p:ext>
    </p:extLst>
  </p:cSld>
  <p:clrMap bg1="dk1" tx1="lt1" bg2="dk2" tx2="lt2" accent1="accent1" accent2="accent2" accent3="accent3" accent4="accent4" accent5="accent5" accent6="accent6" hlink="hlink" folHlink="folHlink"/>
  <p:sldLayoutIdLst>
    <p:sldLayoutId id="2147486411" r:id="rId1"/>
    <p:sldLayoutId id="2147486412" r:id="rId2"/>
    <p:sldLayoutId id="2147486413" r:id="rId3"/>
    <p:sldLayoutId id="2147486414" r:id="rId4"/>
    <p:sldLayoutId id="2147486415" r:id="rId5"/>
    <p:sldLayoutId id="2147486416" r:id="rId6"/>
    <p:sldLayoutId id="2147486417" r:id="rId7"/>
    <p:sldLayoutId id="2147486418" r:id="rId8"/>
    <p:sldLayoutId id="2147486419" r:id="rId9"/>
    <p:sldLayoutId id="2147486420" r:id="rId10"/>
    <p:sldLayoutId id="2147486421" r:id="rId11"/>
    <p:sldLayoutId id="2147486422" r:id="rId12"/>
    <p:sldLayoutId id="2147486423" r:id="rId13"/>
    <p:sldLayoutId id="2147486424" r:id="rId14"/>
    <p:sldLayoutId id="2147486425" r:id="rId15"/>
    <p:sldLayoutId id="2147486426" r:id="rId16"/>
    <p:sldLayoutId id="2147486427" r:id="rId17"/>
    <p:sldLayoutId id="2147486428" r:id="rId18"/>
    <p:sldLayoutId id="2147486429" r:id="rId19"/>
    <p:sldLayoutId id="2147486430" r:id="rId20"/>
    <p:sldLayoutId id="2147486431" r:id="rId21"/>
    <p:sldLayoutId id="2147486432" r:id="rId22"/>
    <p:sldLayoutId id="2147486433" r:id="rId23"/>
    <p:sldLayoutId id="2147486434" r:id="rId24"/>
    <p:sldLayoutId id="2147486435" r:id="rId25"/>
    <p:sldLayoutId id="2147486436" r:id="rId26"/>
    <p:sldLayoutId id="2147486437" r:id="rId27"/>
    <p:sldLayoutId id="2147486438" r:id="rId28"/>
    <p:sldLayoutId id="2147486439" r:id="rId29"/>
    <p:sldLayoutId id="2147486440" r:id="rId30"/>
    <p:sldLayoutId id="2147486441" r:id="rId31"/>
    <p:sldLayoutId id="2147486442" r:id="rId32"/>
    <p:sldLayoutId id="2147486443" r:id="rId33"/>
    <p:sldLayoutId id="2147486444" r:id="rId34"/>
    <p:sldLayoutId id="2147486445" r:id="rId35"/>
    <p:sldLayoutId id="2147486446" r:id="rId36"/>
    <p:sldLayoutId id="2147486447" r:id="rId37"/>
    <p:sldLayoutId id="2147486448" r:id="rId38"/>
    <p:sldLayoutId id="2147486449" r:id="rId39"/>
    <p:sldLayoutId id="2147486450" r:id="rId40"/>
    <p:sldLayoutId id="2147486451" r:id="rId41"/>
    <p:sldLayoutId id="2147486452" r:id="rId42"/>
    <p:sldLayoutId id="2147486453" r:id="rId43"/>
    <p:sldLayoutId id="2147486454" r:id="rId44"/>
    <p:sldLayoutId id="2147486455" r:id="rId45"/>
    <p:sldLayoutId id="2147486456" r:id="rId46"/>
    <p:sldLayoutId id="2147486457" r:id="rId47"/>
    <p:sldLayoutId id="2147486458" r:id="rId48"/>
    <p:sldLayoutId id="2147486459" r:id="rId49"/>
    <p:sldLayoutId id="2147486460" r:id="rId50"/>
    <p:sldLayoutId id="2147486462" r:id="rId51"/>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77033791"/>
      </p:ext>
    </p:extLst>
  </p:cSld>
  <p:clrMap bg1="dk1" tx1="lt1" bg2="dk2" tx2="lt2" accent1="accent1" accent2="accent2" accent3="accent3" accent4="accent4" accent5="accent5" accent6="accent6" hlink="hlink" folHlink="folHlink"/>
  <p:sldLayoutIdLst>
    <p:sldLayoutId id="2147486464" r:id="rId1"/>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032E32A-2812-DB89-1E74-4565E85B3B62}"/>
              </a:ext>
            </a:extLst>
          </p:cNvPr>
          <p:cNvGraphicFramePr>
            <a:graphicFrameLocks noChangeAspect="1"/>
          </p:cNvGraphicFramePr>
          <p:nvPr userDrawn="1">
            <p:custDataLst>
              <p:tags r:id="rId48"/>
            </p:custDataLst>
            <p:extLst>
              <p:ext uri="{D42A27DB-BD31-4B8C-83A1-F6EECF244321}">
                <p14:modId xmlns:p14="http://schemas.microsoft.com/office/powerpoint/2010/main" val="928936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26" imgH="426" progId="TCLayout.ActiveDocument.1">
                  <p:embed/>
                </p:oleObj>
              </mc:Choice>
              <mc:Fallback>
                <p:oleObj name="think-cell Slide" r:id="rId49" imgW="426" imgH="426" progId="TCLayout.ActiveDocument.1">
                  <p:embed/>
                  <p:pic>
                    <p:nvPicPr>
                      <p:cNvPr id="3" name="think-cell data - do not delete" hidden="1">
                        <a:extLst>
                          <a:ext uri="{FF2B5EF4-FFF2-40B4-BE49-F238E27FC236}">
                            <a16:creationId xmlns:a16="http://schemas.microsoft.com/office/drawing/2014/main" id="{E032E32A-2812-DB89-1E74-4565E85B3B62}"/>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2024 IBM Corporation</a:t>
            </a:r>
          </a:p>
        </p:txBody>
      </p:sp>
    </p:spTree>
    <p:extLst>
      <p:ext uri="{BB962C8B-B14F-4D97-AF65-F5344CB8AC3E}">
        <p14:creationId xmlns:p14="http://schemas.microsoft.com/office/powerpoint/2010/main" val="2868696789"/>
      </p:ext>
    </p:extLst>
  </p:cSld>
  <p:clrMap bg1="dk1" tx1="lt1" bg2="dk2" tx2="lt2" accent1="accent1" accent2="accent2" accent3="accent3" accent4="accent4" accent5="accent5" accent6="accent6" hlink="hlink" folHlink="folHlink"/>
  <p:sldLayoutIdLst>
    <p:sldLayoutId id="2147486466" r:id="rId1"/>
    <p:sldLayoutId id="2147486467" r:id="rId2"/>
    <p:sldLayoutId id="2147486468" r:id="rId3"/>
    <p:sldLayoutId id="2147486469" r:id="rId4"/>
    <p:sldLayoutId id="2147486470" r:id="rId5"/>
    <p:sldLayoutId id="2147486471" r:id="rId6"/>
    <p:sldLayoutId id="2147486472" r:id="rId7"/>
    <p:sldLayoutId id="2147486473" r:id="rId8"/>
    <p:sldLayoutId id="2147486474" r:id="rId9"/>
    <p:sldLayoutId id="2147486475" r:id="rId10"/>
    <p:sldLayoutId id="2147486476" r:id="rId11"/>
    <p:sldLayoutId id="2147486477" r:id="rId12"/>
    <p:sldLayoutId id="2147486478" r:id="rId13"/>
    <p:sldLayoutId id="2147486479" r:id="rId14"/>
    <p:sldLayoutId id="2147486480" r:id="rId15"/>
    <p:sldLayoutId id="2147486481" r:id="rId16"/>
    <p:sldLayoutId id="2147486482" r:id="rId17"/>
    <p:sldLayoutId id="2147486483" r:id="rId18"/>
    <p:sldLayoutId id="2147486484" r:id="rId19"/>
    <p:sldLayoutId id="2147486485" r:id="rId20"/>
    <p:sldLayoutId id="2147486486" r:id="rId21"/>
    <p:sldLayoutId id="2147486487" r:id="rId22"/>
    <p:sldLayoutId id="2147486488" r:id="rId23"/>
    <p:sldLayoutId id="2147486489" r:id="rId24"/>
    <p:sldLayoutId id="2147486490" r:id="rId25"/>
    <p:sldLayoutId id="2147486491" r:id="rId26"/>
    <p:sldLayoutId id="2147486492" r:id="rId27"/>
    <p:sldLayoutId id="2147486493" r:id="rId28"/>
    <p:sldLayoutId id="2147486494" r:id="rId29"/>
    <p:sldLayoutId id="2147486495" r:id="rId30"/>
    <p:sldLayoutId id="2147486496" r:id="rId31"/>
    <p:sldLayoutId id="2147486497" r:id="rId32"/>
    <p:sldLayoutId id="2147486498" r:id="rId33"/>
    <p:sldLayoutId id="2147486499" r:id="rId34"/>
    <p:sldLayoutId id="2147486500" r:id="rId35"/>
    <p:sldLayoutId id="2147486501" r:id="rId36"/>
    <p:sldLayoutId id="2147486502" r:id="rId37"/>
    <p:sldLayoutId id="2147486503" r:id="rId38"/>
    <p:sldLayoutId id="2147486504" r:id="rId39"/>
    <p:sldLayoutId id="2147486505" r:id="rId40"/>
    <p:sldLayoutId id="2147486506" r:id="rId41"/>
    <p:sldLayoutId id="2147486507" r:id="rId42"/>
    <p:sldLayoutId id="2147486508" r:id="rId43"/>
    <p:sldLayoutId id="2147486509" r:id="rId44"/>
    <p:sldLayoutId id="2147486510" r:id="rId45"/>
    <p:sldLayoutId id="2147486511"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squar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624988592"/>
      </p:ext>
    </p:extLst>
  </p:cSld>
  <p:clrMap bg1="dk1" tx1="lt1" bg2="dk2" tx2="lt2" accent1="accent1" accent2="accent2" accent3="accent3" accent4="accent4" accent5="accent5" accent6="accent6" hlink="hlink" folHlink="folHlink"/>
  <p:sldLayoutIdLst>
    <p:sldLayoutId id="2147486526" r:id="rId1"/>
  </p:sldLayoutIdLst>
  <p:transition spd="med"/>
  <p:hf hdr="0" dt="0"/>
  <p:txStyles>
    <p:titleStyle>
      <a:lvl1pPr marL="0" marR="0" indent="0" algn="l" defTabSz="4876800" rtl="0" eaLnBrk="1" latinLnBrk="0" hangingPunct="1">
        <a:lnSpc>
          <a:spcPct val="90000"/>
        </a:lnSpc>
        <a:spcBef>
          <a:spcPts val="0"/>
        </a:spcBef>
        <a:spcAft>
          <a:spcPts val="0"/>
        </a:spcAft>
        <a:buClrTx/>
        <a:buSzTx/>
        <a:buFontTx/>
        <a:buNone/>
        <a:tabLst/>
        <a:defRPr sz="12800" b="0" i="0" u="none" strike="noStrike" cap="none" spc="0" baseline="0">
          <a:solidFill>
            <a:schemeClr val="tx2"/>
          </a:solidFill>
          <a:uFillTx/>
          <a:latin typeface="+mj-lt"/>
          <a:ea typeface="+mj-ea"/>
          <a:cs typeface="+mj-cs"/>
          <a:sym typeface="IBM Plex Sans Light"/>
        </a:defRPr>
      </a:lvl1pPr>
      <a:lvl2pPr marL="0" marR="0" indent="0"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2pPr>
      <a:lvl3pPr marL="0" marR="0" indent="0"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3pPr>
      <a:lvl4pPr marL="0" marR="0" indent="0"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4pPr>
      <a:lvl5pPr marL="0" marR="0" indent="0"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5pPr>
      <a:lvl6pPr marL="0" marR="0" indent="725136"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6pPr>
      <a:lvl7pPr marL="0" marR="0" indent="1450278"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7pPr>
      <a:lvl8pPr marL="0" marR="0" indent="2175412"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8pPr>
      <a:lvl9pPr marL="0" marR="0" indent="2900552" algn="l" defTabSz="4876800" rtl="0" eaLnBrk="1" latinLnBrk="0" hangingPunct="1">
        <a:lnSpc>
          <a:spcPct val="90000"/>
        </a:lnSpc>
        <a:spcBef>
          <a:spcPts val="0"/>
        </a:spcBef>
        <a:spcAft>
          <a:spcPts val="0"/>
        </a:spcAft>
        <a:buClrTx/>
        <a:buSzTx/>
        <a:buFontTx/>
        <a:buNone/>
        <a:tabLst/>
        <a:defRPr sz="12800" b="0" i="0" u="none" strike="noStrike" cap="none" spc="0" baseline="0">
          <a:solidFill>
            <a:srgbClr val="000000"/>
          </a:solidFill>
          <a:uFillTx/>
          <a:latin typeface="+mj-lt"/>
          <a:ea typeface="+mj-ea"/>
          <a:cs typeface="+mj-cs"/>
          <a:sym typeface="IBM Plex Sans Light"/>
        </a:defRPr>
      </a:lvl9pPr>
    </p:titleStyle>
    <p:bodyStyle>
      <a:lvl1pPr marL="0" marR="0" indent="0" algn="l" defTabSz="4876800" rtl="0" eaLnBrk="1" latinLnBrk="0" hangingPunct="1">
        <a:lnSpc>
          <a:spcPct val="110000"/>
        </a:lnSpc>
        <a:spcBef>
          <a:spcPts val="0"/>
        </a:spcBef>
        <a:spcAft>
          <a:spcPts val="0"/>
        </a:spcAft>
        <a:buClrTx/>
        <a:buSzTx/>
        <a:buFontTx/>
        <a:buNone/>
        <a:tabLst/>
        <a:defRPr sz="7200" b="0" i="0" u="none" strike="noStrike" cap="none" spc="0" baseline="0">
          <a:solidFill>
            <a:schemeClr val="tx1"/>
          </a:solidFill>
          <a:uFillTx/>
          <a:latin typeface="+mj-lt"/>
          <a:ea typeface="+mj-ea"/>
          <a:cs typeface="+mj-cs"/>
          <a:sym typeface="IBM Plex Sans Light"/>
        </a:defRPr>
      </a:lvl1pPr>
      <a:lvl2pPr marL="658368" marR="0" indent="-658368" algn="l" defTabSz="4876800" rtl="0" eaLnBrk="1" latinLnBrk="0" hangingPunct="1">
        <a:lnSpc>
          <a:spcPct val="110000"/>
        </a:lnSpc>
        <a:spcBef>
          <a:spcPts val="0"/>
        </a:spcBef>
        <a:spcAft>
          <a:spcPts val="0"/>
        </a:spcAft>
        <a:buClrTx/>
        <a:buSzPct val="100000"/>
        <a:buFontTx/>
        <a:buChar char="–"/>
        <a:tabLst/>
        <a:defRPr sz="7200" b="0" i="0" u="none" strike="noStrike" cap="none" spc="0" baseline="0">
          <a:solidFill>
            <a:schemeClr val="tx1"/>
          </a:solidFill>
          <a:uFillTx/>
          <a:latin typeface="+mj-lt"/>
          <a:ea typeface="+mj-ea"/>
          <a:cs typeface="+mj-cs"/>
          <a:sym typeface="IBM Plex Sans Light"/>
        </a:defRPr>
      </a:lvl2pPr>
      <a:lvl3pPr marL="1316736" marR="0" indent="-658368" algn="l" defTabSz="4876800" rtl="0" eaLnBrk="1" latinLnBrk="0" hangingPunct="1">
        <a:lnSpc>
          <a:spcPct val="110000"/>
        </a:lnSpc>
        <a:spcBef>
          <a:spcPts val="0"/>
        </a:spcBef>
        <a:spcAft>
          <a:spcPts val="0"/>
        </a:spcAft>
        <a:buClrTx/>
        <a:buSzPct val="100000"/>
        <a:buFontTx/>
        <a:buChar char="•"/>
        <a:tabLst/>
        <a:defRPr sz="7200" b="0" i="0" u="none" strike="noStrike" cap="none" spc="0" baseline="0">
          <a:solidFill>
            <a:schemeClr val="tx1"/>
          </a:solidFill>
          <a:uFillTx/>
          <a:latin typeface="+mj-lt"/>
          <a:ea typeface="+mj-ea"/>
          <a:cs typeface="+mj-cs"/>
          <a:sym typeface="IBM Plex Sans Light"/>
        </a:defRPr>
      </a:lvl3pPr>
      <a:lvl4pPr marL="1975104" marR="0" indent="-658368" algn="l" defTabSz="4876800" rtl="0" eaLnBrk="1" latinLnBrk="0" hangingPunct="1">
        <a:lnSpc>
          <a:spcPct val="110000"/>
        </a:lnSpc>
        <a:spcBef>
          <a:spcPts val="0"/>
        </a:spcBef>
        <a:spcAft>
          <a:spcPts val="0"/>
        </a:spcAft>
        <a:buClrTx/>
        <a:buSzPct val="100000"/>
        <a:buFontTx/>
        <a:buChar char="–"/>
        <a:tabLst/>
        <a:defRPr sz="7200" b="0" i="0" u="none" strike="noStrike" cap="none" spc="0" baseline="0">
          <a:solidFill>
            <a:schemeClr val="tx1"/>
          </a:solidFill>
          <a:uFillTx/>
          <a:latin typeface="+mj-lt"/>
          <a:ea typeface="+mj-ea"/>
          <a:cs typeface="+mj-cs"/>
          <a:sym typeface="IBM Plex Sans Light"/>
        </a:defRPr>
      </a:lvl4pPr>
      <a:lvl5pPr marL="2286000" marR="0" indent="-914400" algn="l" defTabSz="4876800" rtl="0" eaLnBrk="1" latinLnBrk="0" hangingPunct="1">
        <a:lnSpc>
          <a:spcPct val="110000"/>
        </a:lnSpc>
        <a:spcBef>
          <a:spcPts val="5800"/>
        </a:spcBef>
        <a:spcAft>
          <a:spcPts val="0"/>
        </a:spcAft>
        <a:buClrTx/>
        <a:buSzPct val="100000"/>
        <a:buFont typeface="Arial" panose="020B0604020202020204" pitchFamily="34" charset="0"/>
        <a:buChar char="•"/>
        <a:tabLst/>
        <a:defRPr sz="7200" b="0" i="0" u="none" strike="noStrike" cap="none" spc="0" baseline="0">
          <a:solidFill>
            <a:srgbClr val="000000"/>
          </a:solidFill>
          <a:uFillTx/>
          <a:latin typeface="+mj-lt"/>
          <a:ea typeface="+mj-ea"/>
          <a:cs typeface="+mj-cs"/>
          <a:sym typeface="IBM Plex Sans Light"/>
        </a:defRPr>
      </a:lvl5pPr>
      <a:lvl6pPr marL="3686120" marR="0" indent="-778018" algn="l" defTabSz="4876800" rtl="0" eaLnBrk="1" latinLnBrk="0" hangingPunct="1">
        <a:lnSpc>
          <a:spcPct val="100000"/>
        </a:lnSpc>
        <a:spcBef>
          <a:spcPts val="5800"/>
        </a:spcBef>
        <a:spcAft>
          <a:spcPts val="0"/>
        </a:spcAft>
        <a:buClrTx/>
        <a:buSzPct val="100000"/>
        <a:buFontTx/>
        <a:buChar char="»"/>
        <a:tabLst/>
        <a:defRPr sz="7200" b="0" i="0" u="none" strike="noStrike" cap="none" spc="0" baseline="0">
          <a:solidFill>
            <a:srgbClr val="000000"/>
          </a:solidFill>
          <a:uFillTx/>
          <a:latin typeface="+mj-lt"/>
          <a:ea typeface="+mj-ea"/>
          <a:cs typeface="+mj-cs"/>
          <a:sym typeface="IBM Plex Sans Light"/>
        </a:defRPr>
      </a:lvl6pPr>
      <a:lvl7pPr marL="4411262" marR="0" indent="-778018" algn="l" defTabSz="4876800" rtl="0" eaLnBrk="1" latinLnBrk="0" hangingPunct="1">
        <a:lnSpc>
          <a:spcPct val="100000"/>
        </a:lnSpc>
        <a:spcBef>
          <a:spcPts val="5800"/>
        </a:spcBef>
        <a:spcAft>
          <a:spcPts val="0"/>
        </a:spcAft>
        <a:buClrTx/>
        <a:buSzPct val="100000"/>
        <a:buFontTx/>
        <a:buChar char="»"/>
        <a:tabLst/>
        <a:defRPr sz="7200" b="0" i="0" u="none" strike="noStrike" cap="none" spc="0" baseline="0">
          <a:solidFill>
            <a:srgbClr val="000000"/>
          </a:solidFill>
          <a:uFillTx/>
          <a:latin typeface="+mj-lt"/>
          <a:ea typeface="+mj-ea"/>
          <a:cs typeface="+mj-cs"/>
          <a:sym typeface="IBM Plex Sans Light"/>
        </a:defRPr>
      </a:lvl7pPr>
      <a:lvl8pPr marL="5136400" marR="0" indent="-778018" algn="l" defTabSz="4876800" rtl="0" eaLnBrk="1" latinLnBrk="0" hangingPunct="1">
        <a:lnSpc>
          <a:spcPct val="100000"/>
        </a:lnSpc>
        <a:spcBef>
          <a:spcPts val="5800"/>
        </a:spcBef>
        <a:spcAft>
          <a:spcPts val="0"/>
        </a:spcAft>
        <a:buClrTx/>
        <a:buSzPct val="100000"/>
        <a:buFontTx/>
        <a:buChar char="»"/>
        <a:tabLst/>
        <a:defRPr sz="7200" b="0" i="0" u="none" strike="noStrike" cap="none" spc="0" baseline="0">
          <a:solidFill>
            <a:srgbClr val="000000"/>
          </a:solidFill>
          <a:uFillTx/>
          <a:latin typeface="+mj-lt"/>
          <a:ea typeface="+mj-ea"/>
          <a:cs typeface="+mj-cs"/>
          <a:sym typeface="IBM Plex Sans Light"/>
        </a:defRPr>
      </a:lvl8pPr>
      <a:lvl9pPr marL="5861538" marR="0" indent="-778018" algn="l" defTabSz="4876800" rtl="0" eaLnBrk="1" latinLnBrk="0" hangingPunct="1">
        <a:lnSpc>
          <a:spcPct val="100000"/>
        </a:lnSpc>
        <a:spcBef>
          <a:spcPts val="5800"/>
        </a:spcBef>
        <a:spcAft>
          <a:spcPts val="0"/>
        </a:spcAft>
        <a:buClrTx/>
        <a:buSzPct val="100000"/>
        <a:buFontTx/>
        <a:buChar char="»"/>
        <a:tabLst/>
        <a:defRPr sz="7200" b="0" i="0" u="none" strike="noStrike" cap="none" spc="0" baseline="0">
          <a:solidFill>
            <a:srgbClr val="000000"/>
          </a:solidFill>
          <a:uFillTx/>
          <a:latin typeface="+mj-lt"/>
          <a:ea typeface="+mj-ea"/>
          <a:cs typeface="+mj-cs"/>
          <a:sym typeface="IBM Plex Sans Light"/>
        </a:defRPr>
      </a:lvl9pPr>
    </p:bodyStyle>
    <p:otherStyle>
      <a:lvl1pPr marL="0" marR="0" indent="0"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1pPr>
      <a:lvl2pPr marL="0" marR="0" indent="685982"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2pPr>
      <a:lvl3pPr marL="0" marR="0" indent="1371964"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3pPr>
      <a:lvl4pPr marL="0" marR="0" indent="2057948"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4pPr>
      <a:lvl5pPr marL="0" marR="0" indent="2743930"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5pPr>
      <a:lvl6pPr marL="0" marR="0" indent="3429912"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6pPr>
      <a:lvl7pPr marL="0" marR="0" indent="4115896"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7pPr>
      <a:lvl8pPr marL="0" marR="0" indent="4801880"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8pPr>
      <a:lvl9pPr marL="0" marR="0" indent="5487862" algn="r" defTabSz="3658574" rtl="0" eaLnBrk="1" latinLnBrk="0" hangingPunct="1">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2160">
          <p15:clr>
            <a:srgbClr val="0F62FE"/>
          </p15:clr>
        </p15:guide>
        <p15:guide id="3" pos="182">
          <p15:clr>
            <a:srgbClr val="EE5396"/>
          </p15:clr>
        </p15:guide>
        <p15:guide id="4" pos="1920">
          <p15:clr>
            <a:srgbClr val="0F62FE"/>
          </p15:clr>
        </p15:guide>
        <p15:guide id="5" pos="958">
          <p15:clr>
            <a:srgbClr val="EE5396"/>
          </p15:clr>
        </p15:guide>
        <p15:guide id="6" pos="2878">
          <p15:clr>
            <a:srgbClr val="EE5396"/>
          </p15:clr>
        </p15:guide>
        <p15:guide id="7" pos="3659">
          <p15:clr>
            <a:srgbClr val="EE5396"/>
          </p15:clr>
        </p15:guide>
        <p15:guide id="8" pos="4019">
          <p15:clr>
            <a:srgbClr val="EE5396"/>
          </p15:clr>
        </p15:guide>
        <p15:guide id="9" pos="2100">
          <p15:clr>
            <a:srgbClr val="EE5396"/>
          </p15:clr>
        </p15:guide>
        <p15:guide id="10" pos="1740">
          <p15:clr>
            <a:srgbClr val="EE5396"/>
          </p15:clr>
        </p15:guide>
        <p15:guide id="11" pos="4796">
          <p15:clr>
            <a:srgbClr val="EE5396"/>
          </p15:clr>
        </p15:guide>
        <p15:guide id="13" pos="5579">
          <p15:clr>
            <a:srgbClr val="EE5396"/>
          </p15:clr>
        </p15:guide>
        <p15:guide id="14" pos="5939">
          <p15:clr>
            <a:srgbClr val="EE5396"/>
          </p15:clr>
        </p15:guide>
        <p15:guide id="15" pos="6719">
          <p15:clr>
            <a:srgbClr val="EE5396"/>
          </p15:clr>
        </p15:guide>
        <p15:guide id="16" pos="7497">
          <p15:clr>
            <a:srgbClr val="EE5396"/>
          </p15:clr>
        </p15:guide>
        <p15:guide id="17" orient="horz" pos="1080">
          <p15:clr>
            <a:srgbClr val="0F62FE"/>
          </p15:clr>
        </p15:guide>
        <p15:guide id="19" orient="horz" pos="1620">
          <p15:clr>
            <a:srgbClr val="EE5396"/>
          </p15:clr>
        </p15:guide>
        <p15:guide id="20" orient="horz" pos="540">
          <p15:clr>
            <a:srgbClr val="EE5396"/>
          </p15:clr>
        </p15:guide>
        <p15:guide id="21" orient="horz" pos="182">
          <p15:clr>
            <a:srgbClr val="EE5396"/>
          </p15:clr>
        </p15:guide>
        <p15:guide id="22" orient="horz" pos="2700">
          <p15:clr>
            <a:srgbClr val="EE5396"/>
          </p15:clr>
        </p15:guide>
        <p15:guide id="24" orient="horz" pos="3779">
          <p15:clr>
            <a:srgbClr val="EE5396"/>
          </p15:clr>
        </p15:guide>
        <p15:guide id="25" orient="horz" pos="4137">
          <p15:clr>
            <a:srgbClr val="EE5396"/>
          </p15:clr>
        </p15:guide>
        <p15:guide id="26" pos="3840">
          <p15:clr>
            <a:srgbClr val="0F62FE"/>
          </p15:clr>
        </p15:guide>
        <p15:guide id="27" pos="5759">
          <p15:clr>
            <a:srgbClr val="0F62FE"/>
          </p15:clr>
        </p15:guide>
        <p15:guide id="28" orient="horz" pos="3240">
          <p15:clr>
            <a:srgbClr val="0F62FE"/>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70"/>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71" imgW="395" imgH="396" progId="TCLayout.ActiveDocument.1">
                  <p:embed/>
                </p:oleObj>
              </mc:Choice>
              <mc:Fallback>
                <p:oleObj name="think-cell Slide" r:id="rId71"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72"/>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21"/>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5"/>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31"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303074009"/>
      </p:ext>
    </p:extLst>
  </p:cSld>
  <p:clrMap bg1="dk1" tx1="lt1" bg2="dk2" tx2="lt2" accent1="accent1" accent2="accent2" accent3="accent3" accent4="accent4" accent5="accent5" accent6="accent6" hlink="hlink" folHlink="folHlink"/>
  <p:sldLayoutIdLst>
    <p:sldLayoutId id="2147486529" r:id="rId1"/>
    <p:sldLayoutId id="2147486530" r:id="rId2"/>
    <p:sldLayoutId id="2147486531" r:id="rId3"/>
    <p:sldLayoutId id="2147486532" r:id="rId4"/>
    <p:sldLayoutId id="2147486533" r:id="rId5"/>
    <p:sldLayoutId id="2147486534" r:id="rId6"/>
    <p:sldLayoutId id="2147486535" r:id="rId7"/>
    <p:sldLayoutId id="2147486536" r:id="rId8"/>
    <p:sldLayoutId id="2147486537" r:id="rId9"/>
    <p:sldLayoutId id="2147486538" r:id="rId10"/>
    <p:sldLayoutId id="2147486539" r:id="rId11"/>
    <p:sldLayoutId id="2147486540" r:id="rId12"/>
    <p:sldLayoutId id="2147486541" r:id="rId13"/>
    <p:sldLayoutId id="2147486542" r:id="rId14"/>
    <p:sldLayoutId id="2147486543" r:id="rId15"/>
    <p:sldLayoutId id="2147486544" r:id="rId16"/>
    <p:sldLayoutId id="2147486545" r:id="rId17"/>
    <p:sldLayoutId id="2147486546" r:id="rId18"/>
    <p:sldLayoutId id="2147486547" r:id="rId19"/>
    <p:sldLayoutId id="2147486548" r:id="rId20"/>
    <p:sldLayoutId id="2147486549" r:id="rId21"/>
    <p:sldLayoutId id="2147486550" r:id="rId22"/>
    <p:sldLayoutId id="2147486551" r:id="rId23"/>
    <p:sldLayoutId id="2147486552" r:id="rId24"/>
    <p:sldLayoutId id="2147486553" r:id="rId25"/>
    <p:sldLayoutId id="2147486554" r:id="rId26"/>
    <p:sldLayoutId id="2147486555" r:id="rId27"/>
    <p:sldLayoutId id="2147486556" r:id="rId28"/>
    <p:sldLayoutId id="2147486557" r:id="rId29"/>
    <p:sldLayoutId id="2147486558" r:id="rId30"/>
    <p:sldLayoutId id="2147486559" r:id="rId31"/>
    <p:sldLayoutId id="2147486560" r:id="rId32"/>
    <p:sldLayoutId id="2147486561" r:id="rId33"/>
    <p:sldLayoutId id="2147486562" r:id="rId34"/>
    <p:sldLayoutId id="2147486563" r:id="rId35"/>
    <p:sldLayoutId id="2147486564" r:id="rId36"/>
    <p:sldLayoutId id="2147486565" r:id="rId37"/>
    <p:sldLayoutId id="2147486566" r:id="rId38"/>
    <p:sldLayoutId id="2147486567" r:id="rId39"/>
    <p:sldLayoutId id="2147486568" r:id="rId40"/>
    <p:sldLayoutId id="2147486569" r:id="rId41"/>
    <p:sldLayoutId id="2147486570" r:id="rId42"/>
    <p:sldLayoutId id="2147486571" r:id="rId43"/>
    <p:sldLayoutId id="2147486572" r:id="rId44"/>
    <p:sldLayoutId id="2147486573" r:id="rId45"/>
    <p:sldLayoutId id="2147486574" r:id="rId46"/>
    <p:sldLayoutId id="2147486575" r:id="rId47"/>
    <p:sldLayoutId id="2147486576" r:id="rId48"/>
    <p:sldLayoutId id="2147486577" r:id="rId49"/>
    <p:sldLayoutId id="2147486578" r:id="rId50"/>
    <p:sldLayoutId id="2147486579" r:id="rId51"/>
    <p:sldLayoutId id="2147486580" r:id="rId52"/>
    <p:sldLayoutId id="2147486581" r:id="rId53"/>
    <p:sldLayoutId id="2147486582" r:id="rId54"/>
    <p:sldLayoutId id="2147486583" r:id="rId55"/>
    <p:sldLayoutId id="2147486584" r:id="rId56"/>
    <p:sldLayoutId id="2147486585" r:id="rId57"/>
    <p:sldLayoutId id="2147486586" r:id="rId58"/>
    <p:sldLayoutId id="2147486587" r:id="rId59"/>
    <p:sldLayoutId id="2147486588" r:id="rId60"/>
    <p:sldLayoutId id="2147486589" r:id="rId61"/>
    <p:sldLayoutId id="2147486590" r:id="rId62"/>
    <p:sldLayoutId id="2147486591" r:id="rId63"/>
    <p:sldLayoutId id="2147486592" r:id="rId64"/>
    <p:sldLayoutId id="2147486593" r:id="rId65"/>
    <p:sldLayoutId id="2147486594" r:id="rId66"/>
    <p:sldLayoutId id="2147486595" r:id="rId67"/>
    <p:sldLayoutId id="2147486596" r:id="rId68"/>
  </p:sldLayoutIdLst>
  <p:transition spd="med"/>
  <p:hf hdr="0" dt="0"/>
  <p:txStyles>
    <p:titleStyle>
      <a:lvl1pPr marL="0" marR="0" indent="0" algn="l" defTabSz="2436966" rtl="0" eaLnBrk="1" latinLnBrk="0" hangingPunct="1">
        <a:lnSpc>
          <a:spcPct val="90000"/>
        </a:lnSpc>
        <a:spcBef>
          <a:spcPts val="0"/>
        </a:spcBef>
        <a:spcAft>
          <a:spcPts val="0"/>
        </a:spcAft>
        <a:buClrTx/>
        <a:buSzTx/>
        <a:buFontTx/>
        <a:buNone/>
        <a:tabLst/>
        <a:defRPr sz="6394" b="0" i="0" u="none" strike="noStrike" cap="none" spc="0" baseline="0">
          <a:solidFill>
            <a:schemeClr val="tx2"/>
          </a:solidFill>
          <a:uFillTx/>
          <a:latin typeface="+mj-lt"/>
          <a:ea typeface="+mj-ea"/>
          <a:cs typeface="+mj-cs"/>
          <a:sym typeface="IBM Plex Sans Light"/>
        </a:defRPr>
      </a:lvl1pPr>
      <a:lvl2pPr marL="0" marR="0" indent="0"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2pPr>
      <a:lvl3pPr marL="0" marR="0" indent="0"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3pPr>
      <a:lvl4pPr marL="0" marR="0" indent="0"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4pPr>
      <a:lvl5pPr marL="0" marR="0" indent="0"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5pPr>
      <a:lvl6pPr marL="0" marR="0" indent="362356"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6pPr>
      <a:lvl7pPr marL="0" marR="0" indent="724712"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7pPr>
      <a:lvl8pPr marL="0" marR="0" indent="1087066"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8pPr>
      <a:lvl9pPr marL="0" marR="0" indent="1449424" algn="l" defTabSz="2436966" rtl="0" eaLnBrk="1" latinLnBrk="0" hangingPunct="1">
        <a:lnSpc>
          <a:spcPct val="90000"/>
        </a:lnSpc>
        <a:spcBef>
          <a:spcPts val="0"/>
        </a:spcBef>
        <a:spcAft>
          <a:spcPts val="0"/>
        </a:spcAft>
        <a:buClrTx/>
        <a:buSzTx/>
        <a:buFontTx/>
        <a:buNone/>
        <a:tabLst/>
        <a:defRPr sz="6394" b="0" i="0" u="none" strike="noStrike" cap="none" spc="0" baseline="0">
          <a:solidFill>
            <a:srgbClr val="000000"/>
          </a:solidFill>
          <a:uFillTx/>
          <a:latin typeface="+mj-lt"/>
          <a:ea typeface="+mj-ea"/>
          <a:cs typeface="+mj-cs"/>
          <a:sym typeface="IBM Plex Sans Light"/>
        </a:defRPr>
      </a:lvl9pPr>
    </p:titleStyle>
    <p:bodyStyle>
      <a:lvl1pPr marL="0" marR="0" indent="0" algn="l" defTabSz="2436966"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8990" marR="0" indent="-328990" algn="l" defTabSz="2436966"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7980" marR="0" indent="-328990" algn="l" defTabSz="2436966"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6970" marR="0" indent="-328990" algn="l" defTabSz="2436966"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330" marR="0" indent="-456930" algn="l" defTabSz="2436966"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1980" marR="0" indent="-388780" algn="l" defTabSz="2436966"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336" marR="0" indent="-388780" algn="l" defTabSz="2436966"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6690" marR="0" indent="-388780" algn="l" defTabSz="2436966"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046" marR="0" indent="-388780" algn="l" defTabSz="2436966"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792"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576"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368"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160"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3952"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6740"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399530"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2320" algn="r" defTabSz="1828214"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890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pPr>
              <a:defRPr/>
            </a:pPr>
            <a:endParaRPr lang="en-US" dirty="0">
              <a:solidFill>
                <a:srgbClr val="000000"/>
              </a:solidFill>
            </a:endParaRPr>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338375" y="-300736"/>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6807699"/>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 id="2147484094" r:id="rId39"/>
    <p:sldLayoutId id="2147484095" r:id="rId40"/>
    <p:sldLayoutId id="2147484096" r:id="rId41"/>
    <p:sldLayoutId id="2147484097" r:id="rId42"/>
    <p:sldLayoutId id="2147484098" r:id="rId43"/>
    <p:sldLayoutId id="2147484099" r:id="rId44"/>
    <p:sldLayoutId id="2147484100" r:id="rId45"/>
  </p:sldLayoutIdLst>
  <p:hf hdr="0" ftr="0" dt="0"/>
  <p:txStyles>
    <p:titleStyle>
      <a:lvl1pPr algn="l" rtl="0" eaLnBrk="1" fontAlgn="base" hangingPunct="1">
        <a:lnSpc>
          <a:spcPct val="90000"/>
        </a:lnSpc>
        <a:spcBef>
          <a:spcPct val="0"/>
        </a:spcBef>
        <a:spcAft>
          <a:spcPct val="0"/>
        </a:spcAft>
        <a:defRPr sz="6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8">
          <a:solidFill>
            <a:srgbClr val="191919"/>
          </a:solidFill>
          <a:latin typeface="IBM Plex Sans Light" pitchFamily="34" charset="0"/>
        </a:defRPr>
      </a:lvl2pPr>
      <a:lvl3pPr algn="l" rtl="0" eaLnBrk="1" fontAlgn="base" hangingPunct="1">
        <a:lnSpc>
          <a:spcPct val="90000"/>
        </a:lnSpc>
        <a:spcBef>
          <a:spcPct val="0"/>
        </a:spcBef>
        <a:spcAft>
          <a:spcPct val="0"/>
        </a:spcAft>
        <a:defRPr sz="5918">
          <a:solidFill>
            <a:srgbClr val="191919"/>
          </a:solidFill>
          <a:latin typeface="IBM Plex Sans Light" pitchFamily="34" charset="0"/>
        </a:defRPr>
      </a:lvl3pPr>
      <a:lvl4pPr algn="l" rtl="0" eaLnBrk="1" fontAlgn="base" hangingPunct="1">
        <a:lnSpc>
          <a:spcPct val="90000"/>
        </a:lnSpc>
        <a:spcBef>
          <a:spcPct val="0"/>
        </a:spcBef>
        <a:spcAft>
          <a:spcPct val="0"/>
        </a:spcAft>
        <a:defRPr sz="5918">
          <a:solidFill>
            <a:srgbClr val="191919"/>
          </a:solidFill>
          <a:latin typeface="IBM Plex Sans Light" pitchFamily="34" charset="0"/>
        </a:defRPr>
      </a:lvl4pPr>
      <a:lvl5pPr algn="l" rtl="0" eaLnBrk="1" fontAlgn="base" hangingPunct="1">
        <a:lnSpc>
          <a:spcPct val="90000"/>
        </a:lnSpc>
        <a:spcBef>
          <a:spcPct val="0"/>
        </a:spcBef>
        <a:spcAft>
          <a:spcPct val="0"/>
        </a:spcAft>
        <a:defRPr sz="5918">
          <a:solidFill>
            <a:srgbClr val="191919"/>
          </a:solidFill>
          <a:latin typeface="IBM Plex Sans Light" pitchFamily="34" charset="0"/>
        </a:defRPr>
      </a:lvl5pPr>
      <a:lvl6pPr marL="966630" algn="l" rtl="0" eaLnBrk="1" fontAlgn="base" hangingPunct="1">
        <a:lnSpc>
          <a:spcPct val="90000"/>
        </a:lnSpc>
        <a:spcBef>
          <a:spcPct val="0"/>
        </a:spcBef>
        <a:spcAft>
          <a:spcPct val="0"/>
        </a:spcAft>
        <a:defRPr sz="5918">
          <a:solidFill>
            <a:srgbClr val="191919"/>
          </a:solidFill>
          <a:latin typeface="IBM Plex Sans Light" pitchFamily="34" charset="0"/>
        </a:defRPr>
      </a:lvl6pPr>
      <a:lvl7pPr marL="1933270" algn="l" rtl="0" eaLnBrk="1" fontAlgn="base" hangingPunct="1">
        <a:lnSpc>
          <a:spcPct val="90000"/>
        </a:lnSpc>
        <a:spcBef>
          <a:spcPct val="0"/>
        </a:spcBef>
        <a:spcAft>
          <a:spcPct val="0"/>
        </a:spcAft>
        <a:defRPr sz="5918">
          <a:solidFill>
            <a:srgbClr val="191919"/>
          </a:solidFill>
          <a:latin typeface="IBM Plex Sans Light" pitchFamily="34" charset="0"/>
        </a:defRPr>
      </a:lvl7pPr>
      <a:lvl8pPr marL="2899900" algn="l" rtl="0" eaLnBrk="1" fontAlgn="base" hangingPunct="1">
        <a:lnSpc>
          <a:spcPct val="90000"/>
        </a:lnSpc>
        <a:spcBef>
          <a:spcPct val="0"/>
        </a:spcBef>
        <a:spcAft>
          <a:spcPct val="0"/>
        </a:spcAft>
        <a:defRPr sz="5918">
          <a:solidFill>
            <a:srgbClr val="191919"/>
          </a:solidFill>
          <a:latin typeface="IBM Plex Sans Light" pitchFamily="34" charset="0"/>
        </a:defRPr>
      </a:lvl8pPr>
      <a:lvl9pPr marL="3866532" algn="l" rtl="0" eaLnBrk="1" fontAlgn="base" hangingPunct="1">
        <a:lnSpc>
          <a:spcPct val="90000"/>
        </a:lnSpc>
        <a:spcBef>
          <a:spcPct val="0"/>
        </a:spcBef>
        <a:spcAft>
          <a:spcPct val="0"/>
        </a:spcAft>
        <a:defRPr sz="5918">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02"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208" indent="-463192"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044"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612" indent="-463192"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2306" indent="-34570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894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5574" indent="-34570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221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270" rtl="0" eaLnBrk="1" latinLnBrk="0" hangingPunct="1">
        <a:defRPr sz="3808" kern="1200">
          <a:solidFill>
            <a:schemeClr val="tx1"/>
          </a:solidFill>
          <a:latin typeface="+mn-lt"/>
          <a:ea typeface="+mn-ea"/>
          <a:cs typeface="+mn-cs"/>
        </a:defRPr>
      </a:lvl1pPr>
      <a:lvl2pPr marL="966630" algn="l" defTabSz="1933270" rtl="0" eaLnBrk="1" latinLnBrk="0" hangingPunct="1">
        <a:defRPr sz="3808" kern="1200">
          <a:solidFill>
            <a:schemeClr val="tx1"/>
          </a:solidFill>
          <a:latin typeface="+mn-lt"/>
          <a:ea typeface="+mn-ea"/>
          <a:cs typeface="+mn-cs"/>
        </a:defRPr>
      </a:lvl2pPr>
      <a:lvl3pPr marL="1933270" algn="l" defTabSz="1933270" rtl="0" eaLnBrk="1" latinLnBrk="0" hangingPunct="1">
        <a:defRPr sz="3808" kern="1200">
          <a:solidFill>
            <a:schemeClr val="tx1"/>
          </a:solidFill>
          <a:latin typeface="+mn-lt"/>
          <a:ea typeface="+mn-ea"/>
          <a:cs typeface="+mn-cs"/>
        </a:defRPr>
      </a:lvl3pPr>
      <a:lvl4pPr marL="2899900" algn="l" defTabSz="1933270" rtl="0" eaLnBrk="1" latinLnBrk="0" hangingPunct="1">
        <a:defRPr sz="3808" kern="1200">
          <a:solidFill>
            <a:schemeClr val="tx1"/>
          </a:solidFill>
          <a:latin typeface="+mn-lt"/>
          <a:ea typeface="+mn-ea"/>
          <a:cs typeface="+mn-cs"/>
        </a:defRPr>
      </a:lvl4pPr>
      <a:lvl5pPr marL="3866532" algn="l" defTabSz="1933270" rtl="0" eaLnBrk="1" latinLnBrk="0" hangingPunct="1">
        <a:defRPr sz="3808" kern="1200">
          <a:solidFill>
            <a:schemeClr val="tx1"/>
          </a:solidFill>
          <a:latin typeface="+mn-lt"/>
          <a:ea typeface="+mn-ea"/>
          <a:cs typeface="+mn-cs"/>
        </a:defRPr>
      </a:lvl5pPr>
      <a:lvl6pPr marL="4833170" algn="l" defTabSz="1933270" rtl="0" eaLnBrk="1" latinLnBrk="0" hangingPunct="1">
        <a:defRPr sz="3808" kern="1200">
          <a:solidFill>
            <a:schemeClr val="tx1"/>
          </a:solidFill>
          <a:latin typeface="+mn-lt"/>
          <a:ea typeface="+mn-ea"/>
          <a:cs typeface="+mn-cs"/>
        </a:defRPr>
      </a:lvl6pPr>
      <a:lvl7pPr marL="5799798" algn="l" defTabSz="1933270" rtl="0" eaLnBrk="1" latinLnBrk="0" hangingPunct="1">
        <a:defRPr sz="3808" kern="1200">
          <a:solidFill>
            <a:schemeClr val="tx1"/>
          </a:solidFill>
          <a:latin typeface="+mn-lt"/>
          <a:ea typeface="+mn-ea"/>
          <a:cs typeface="+mn-cs"/>
        </a:defRPr>
      </a:lvl7pPr>
      <a:lvl8pPr marL="6766432" algn="l" defTabSz="1933270" rtl="0" eaLnBrk="1" latinLnBrk="0" hangingPunct="1">
        <a:defRPr sz="3808" kern="1200">
          <a:solidFill>
            <a:schemeClr val="tx1"/>
          </a:solidFill>
          <a:latin typeface="+mn-lt"/>
          <a:ea typeface="+mn-ea"/>
          <a:cs typeface="+mn-cs"/>
        </a:defRPr>
      </a:lvl8pPr>
      <a:lvl9pPr marL="7733066" algn="l" defTabSz="1933270"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p15:clr>
            <a:srgbClr val="F26B43"/>
          </p15:clr>
        </p15:guide>
        <p15:guide id="2" pos="168">
          <p15:clr>
            <a:srgbClr val="F26B43"/>
          </p15:clr>
        </p15:guide>
        <p15:guide id="6" pos="3672">
          <p15:clr>
            <a:srgbClr val="F26B43"/>
          </p15:clr>
        </p15:guide>
        <p15:guide id="7" pos="3840">
          <p15:clr>
            <a:srgbClr val="F26B43"/>
          </p15:clr>
        </p15:guide>
        <p15:guide id="8" pos="1920">
          <p15:clr>
            <a:srgbClr val="F26B43"/>
          </p15:clr>
        </p15:guide>
        <p15:guide id="9" pos="4008">
          <p15:clr>
            <a:srgbClr val="F26B43"/>
          </p15:clr>
        </p15:guide>
        <p15:guide id="10" pos="1752">
          <p15:clr>
            <a:srgbClr val="F26B43"/>
          </p15:clr>
        </p15:guide>
        <p15:guide id="11" pos="2088">
          <p15:clr>
            <a:srgbClr val="F26B43"/>
          </p15:clr>
        </p15:guide>
        <p15:guide id="12" pos="5928">
          <p15:clr>
            <a:srgbClr val="F26B43"/>
          </p15:clr>
        </p15:guide>
        <p15:guide id="13" pos="5760">
          <p15:clr>
            <a:srgbClr val="F26B43"/>
          </p15:clr>
        </p15:guide>
        <p15:guide id="14" pos="7512">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pos="5592">
          <p15:clr>
            <a:srgbClr val="F26B43"/>
          </p15:clr>
        </p15:guide>
      </p15:sldGuideLst>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27415872"/>
      </p:ext>
    </p:extLst>
  </p:cSld>
  <p:clrMap bg1="dk1" tx1="lt1" bg2="dk2" tx2="lt2" accent1="accent1" accent2="accent2" accent3="accent3" accent4="accent4" accent5="accent5" accent6="accent6" hlink="hlink" folHlink="folHlink"/>
  <p:sldLayoutIdLst>
    <p:sldLayoutId id="2147486598" r:id="rId1"/>
    <p:sldLayoutId id="2147486599" r:id="rId2"/>
    <p:sldLayoutId id="2147486600" r:id="rId3"/>
    <p:sldLayoutId id="2147486601" r:id="rId4"/>
    <p:sldLayoutId id="2147486602" r:id="rId5"/>
    <p:sldLayoutId id="2147486603" r:id="rId6"/>
    <p:sldLayoutId id="2147486604" r:id="rId7"/>
    <p:sldLayoutId id="2147486605" r:id="rId8"/>
    <p:sldLayoutId id="2147486606" r:id="rId9"/>
    <p:sldLayoutId id="2147486607" r:id="rId10"/>
    <p:sldLayoutId id="2147486608" r:id="rId11"/>
    <p:sldLayoutId id="2147486609" r:id="rId12"/>
    <p:sldLayoutId id="2147486610" r:id="rId13"/>
    <p:sldLayoutId id="2147486611" r:id="rId14"/>
    <p:sldLayoutId id="2147486612" r:id="rId15"/>
    <p:sldLayoutId id="2147486613" r:id="rId16"/>
    <p:sldLayoutId id="2147486614" r:id="rId17"/>
    <p:sldLayoutId id="2147486615" r:id="rId18"/>
    <p:sldLayoutId id="2147486616" r:id="rId19"/>
    <p:sldLayoutId id="2147486617" r:id="rId20"/>
    <p:sldLayoutId id="2147486618" r:id="rId21"/>
    <p:sldLayoutId id="2147486619" r:id="rId22"/>
    <p:sldLayoutId id="2147486620" r:id="rId23"/>
    <p:sldLayoutId id="2147486621" r:id="rId24"/>
    <p:sldLayoutId id="2147486622" r:id="rId25"/>
    <p:sldLayoutId id="2147486623" r:id="rId26"/>
    <p:sldLayoutId id="2147486624" r:id="rId27"/>
    <p:sldLayoutId id="2147486625" r:id="rId28"/>
    <p:sldLayoutId id="2147486626" r:id="rId29"/>
    <p:sldLayoutId id="2147486627" r:id="rId30"/>
    <p:sldLayoutId id="2147486628" r:id="rId31"/>
    <p:sldLayoutId id="2147486629" r:id="rId32"/>
    <p:sldLayoutId id="2147486630" r:id="rId33"/>
    <p:sldLayoutId id="2147486631" r:id="rId34"/>
    <p:sldLayoutId id="2147486632" r:id="rId35"/>
    <p:sldLayoutId id="2147486633" r:id="rId36"/>
    <p:sldLayoutId id="2147486634" r:id="rId37"/>
    <p:sldLayoutId id="2147486635" r:id="rId38"/>
    <p:sldLayoutId id="2147486636" r:id="rId39"/>
    <p:sldLayoutId id="2147486637" r:id="rId40"/>
    <p:sldLayoutId id="2147486638" r:id="rId41"/>
    <p:sldLayoutId id="2147486639" r:id="rId42"/>
    <p:sldLayoutId id="2147486640" r:id="rId43"/>
    <p:sldLayoutId id="2147486641" r:id="rId44"/>
    <p:sldLayoutId id="2147486642" r:id="rId45"/>
    <p:sldLayoutId id="2147486643" r:id="rId46"/>
    <p:sldLayoutId id="2147486644" r:id="rId47"/>
  </p:sldLayoutIdLst>
  <p:transition spd="med"/>
  <p:hf sldNum="0" hdr="0" ftr="0" dt="0"/>
  <p:txStyles>
    <p:titleStyle>
      <a:lvl1pPr marL="0" marR="0" indent="0" algn="l" defTabSz="2437912" rtl="0" eaLnBrk="1" latinLnBrk="0" hangingPunct="1">
        <a:lnSpc>
          <a:spcPct val="100000"/>
        </a:lnSpc>
        <a:spcBef>
          <a:spcPts val="0"/>
        </a:spcBef>
        <a:spcAft>
          <a:spcPts val="0"/>
        </a:spcAft>
        <a:buClrTx/>
        <a:buSzTx/>
        <a:buFontTx/>
        <a:buNone/>
        <a:tabLst/>
        <a:defRPr sz="6398"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34"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668"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202"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662" marR="0" indent="0" algn="l" defTabSz="2437912"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7" y="12939019"/>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1"/>
            <a:ext cx="22590125" cy="866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8"/>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Data and AI / © 2023 IBM Corporation</a:t>
            </a:r>
            <a:endParaRPr lang="en-US" dirty="0"/>
          </a:p>
        </p:txBody>
      </p:sp>
    </p:spTree>
    <p:extLst>
      <p:ext uri="{BB962C8B-B14F-4D97-AF65-F5344CB8AC3E}">
        <p14:creationId xmlns:p14="http://schemas.microsoft.com/office/powerpoint/2010/main" val="3196431065"/>
      </p:ext>
    </p:extLst>
  </p:cSld>
  <p:clrMap bg1="dk1" tx1="lt1" bg2="dk2" tx2="lt2" accent1="accent1" accent2="accent2" accent3="accent3" accent4="accent4" accent5="accent5" accent6="accent6" hlink="hlink" folHlink="folHlink"/>
  <p:sldLayoutIdLst>
    <p:sldLayoutId id="2147486660" r:id="rId1"/>
    <p:sldLayoutId id="2147486661" r:id="rId2"/>
    <p:sldLayoutId id="2147486662" r:id="rId3"/>
    <p:sldLayoutId id="2147486663" r:id="rId4"/>
    <p:sldLayoutId id="2147486664" r:id="rId5"/>
    <p:sldLayoutId id="2147486665" r:id="rId6"/>
    <p:sldLayoutId id="2147486666" r:id="rId7"/>
    <p:sldLayoutId id="2147486667" r:id="rId8"/>
    <p:sldLayoutId id="2147486668" r:id="rId9"/>
    <p:sldLayoutId id="2147486669" r:id="rId10"/>
    <p:sldLayoutId id="2147486670" r:id="rId11"/>
    <p:sldLayoutId id="2147486671" r:id="rId12"/>
    <p:sldLayoutId id="2147486672" r:id="rId13"/>
    <p:sldLayoutId id="2147486673" r:id="rId14"/>
    <p:sldLayoutId id="2147486674" r:id="rId15"/>
    <p:sldLayoutId id="2147486675" r:id="rId16"/>
    <p:sldLayoutId id="2147486676" r:id="rId17"/>
    <p:sldLayoutId id="2147486677" r:id="rId18"/>
    <p:sldLayoutId id="2147486678" r:id="rId19"/>
    <p:sldLayoutId id="2147486679" r:id="rId20"/>
    <p:sldLayoutId id="2147486680" r:id="rId21"/>
    <p:sldLayoutId id="2147486681" r:id="rId22"/>
    <p:sldLayoutId id="2147486682" r:id="rId23"/>
    <p:sldLayoutId id="2147486683" r:id="rId24"/>
    <p:sldLayoutId id="2147486684" r:id="rId25"/>
    <p:sldLayoutId id="2147486685" r:id="rId26"/>
    <p:sldLayoutId id="2147486686" r:id="rId27"/>
    <p:sldLayoutId id="2147486687" r:id="rId28"/>
    <p:sldLayoutId id="2147486688" r:id="rId29"/>
    <p:sldLayoutId id="2147486689" r:id="rId30"/>
    <p:sldLayoutId id="2147486690" r:id="rId31"/>
    <p:sldLayoutId id="2147486691" r:id="rId32"/>
    <p:sldLayoutId id="2147486692" r:id="rId33"/>
    <p:sldLayoutId id="2147486693" r:id="rId34"/>
    <p:sldLayoutId id="2147486694" r:id="rId35"/>
    <p:sldLayoutId id="2147486695" r:id="rId36"/>
    <p:sldLayoutId id="2147486696" r:id="rId37"/>
    <p:sldLayoutId id="2147486697" r:id="rId38"/>
    <p:sldLayoutId id="2147486698" r:id="rId39"/>
    <p:sldLayoutId id="2147486699" r:id="rId40"/>
    <p:sldLayoutId id="2147486700" r:id="rId41"/>
    <p:sldLayoutId id="2147486701" r:id="rId42"/>
    <p:sldLayoutId id="2147486702" r:id="rId43"/>
    <p:sldLayoutId id="2147486703" r:id="rId44"/>
    <p:sldLayoutId id="2147486704" r:id="rId45"/>
    <p:sldLayoutId id="2147486705" r:id="rId46"/>
    <p:sldLayoutId id="2147486706" r:id="rId47"/>
    <p:sldLayoutId id="2147486707" r:id="rId48"/>
    <p:sldLayoutId id="2147486708" r:id="rId49"/>
    <p:sldLayoutId id="2147486709" r:id="rId50"/>
    <p:sldLayoutId id="2147486710" r:id="rId51"/>
    <p:sldLayoutId id="2147486711" r:id="rId52"/>
    <p:sldLayoutId id="2147486712" r:id="rId53"/>
    <p:sldLayoutId id="2147486713" r:id="rId54"/>
    <p:sldLayoutId id="2147486714" r:id="rId55"/>
    <p:sldLayoutId id="2147486715" r:id="rId56"/>
    <p:sldLayoutId id="2147486716" r:id="rId57"/>
    <p:sldLayoutId id="2147486717" r:id="rId58"/>
    <p:sldLayoutId id="2147486718" r:id="rId59"/>
    <p:sldLayoutId id="2147486719" r:id="rId60"/>
    <p:sldLayoutId id="2147486720" r:id="rId61"/>
    <p:sldLayoutId id="2147486721" r:id="rId62"/>
    <p:sldLayoutId id="2147486722" r:id="rId63"/>
    <p:sldLayoutId id="2147486723" r:id="rId64"/>
    <p:sldLayoutId id="2147486724" r:id="rId65"/>
    <p:sldLayoutId id="2147486725" r:id="rId66"/>
    <p:sldLayoutId id="2147486726" r:id="rId67"/>
    <p:sldLayoutId id="2147486727" r:id="rId68"/>
    <p:sldLayoutId id="2147486728" r:id="rId69"/>
    <p:sldLayoutId id="2147486729" r:id="rId70"/>
    <p:sldLayoutId id="2147486730" r:id="rId71"/>
    <p:sldLayoutId id="2147486731" r:id="rId72"/>
    <p:sldLayoutId id="2147486732" r:id="rId73"/>
    <p:sldLayoutId id="2147486733" r:id="rId74"/>
    <p:sldLayoutId id="2147486734" r:id="rId75"/>
    <p:sldLayoutId id="2147486735" r:id="rId76"/>
    <p:sldLayoutId id="2147486736" r:id="rId77"/>
    <p:sldLayoutId id="2147486737" r:id="rId78"/>
    <p:sldLayoutId id="2147486738" r:id="rId79"/>
    <p:sldLayoutId id="2147486739" r:id="rId80"/>
    <p:sldLayoutId id="2147486740" r:id="rId81"/>
    <p:sldLayoutId id="2147486741" r:id="rId82"/>
    <p:sldLayoutId id="2147486742" r:id="rId83"/>
    <p:sldLayoutId id="2147486743" r:id="rId84"/>
    <p:sldLayoutId id="2147486744" r:id="rId85"/>
    <p:sldLayoutId id="2147486745" r:id="rId86"/>
    <p:sldLayoutId id="2147486746" r:id="rId87"/>
    <p:sldLayoutId id="2147486747" r:id="rId88"/>
    <p:sldLayoutId id="2147486748" r:id="rId89"/>
    <p:sldLayoutId id="2147486749" r:id="rId90"/>
    <p:sldLayoutId id="2147486750" r:id="rId91"/>
    <p:sldLayoutId id="2147486751" r:id="rId92"/>
    <p:sldLayoutId id="2147486752" r:id="rId93"/>
    <p:sldLayoutId id="2147486753" r:id="rId94"/>
    <p:sldLayoutId id="2147486754" r:id="rId95"/>
    <p:sldLayoutId id="2147486755" r:id="rId96"/>
    <p:sldLayoutId id="2147486756" r:id="rId97"/>
    <p:sldLayoutId id="2147486757" r:id="rId98"/>
    <p:sldLayoutId id="2147486758" r:id="rId99"/>
    <p:sldLayoutId id="2147486759" r:id="rId100"/>
    <p:sldLayoutId id="2147486760" r:id="rId101"/>
    <p:sldLayoutId id="2147486761" r:id="rId102"/>
  </p:sldLayoutIdLst>
  <p:transition spd="med"/>
  <p:hf sldNum="0" hdr="0" dt="0"/>
  <p:txStyles>
    <p:titleStyle>
      <a:lvl1pPr marL="0" marR="0" indent="0" algn="l" defTabSz="2438368"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4"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2"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692"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60" algn="l" defTabSz="2438368"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368"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2" marR="0" indent="-329182" algn="l" defTabSz="243836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0" marR="0" indent="-329182" algn="l" defTabSz="243836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40" marR="0" indent="-329182" algn="l" defTabSz="243836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984" marR="0" indent="-457194" algn="l" defTabSz="2438368" rtl="0" eaLnBrk="1" latinLnBrk="0" hangingPunct="1">
        <a:lnSpc>
          <a:spcPct val="110000"/>
        </a:lnSpc>
        <a:spcBef>
          <a:spcPts val="2902"/>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40" marR="0" indent="-389004" algn="l" defTabSz="2438368"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06" marR="0" indent="-389004" algn="l" defTabSz="2438368"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168" marR="0" indent="-389004" algn="l" defTabSz="2438368"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32" marR="0" indent="-389004" algn="l" defTabSz="2438368"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88"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72"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60"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48"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36"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24"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10"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896" algn="r" defTabSz="182926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6"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0224636"/>
      </p:ext>
    </p:extLst>
  </p:cSld>
  <p:clrMap bg1="dk1" tx1="lt1" bg2="dk2" tx2="lt2" accent1="accent1" accent2="accent2" accent3="accent3" accent4="accent4" accent5="accent5" accent6="accent6" hlink="hlink" folHlink="folHlink"/>
  <p:sldLayoutIdLst>
    <p:sldLayoutId id="2147486820" r:id="rId1"/>
    <p:sldLayoutId id="2147486821" r:id="rId2"/>
    <p:sldLayoutId id="2147486822" r:id="rId3"/>
    <p:sldLayoutId id="2147486823" r:id="rId4"/>
    <p:sldLayoutId id="2147486824" r:id="rId5"/>
    <p:sldLayoutId id="2147486825" r:id="rId6"/>
    <p:sldLayoutId id="2147486826" r:id="rId7"/>
    <p:sldLayoutId id="2147486827" r:id="rId8"/>
    <p:sldLayoutId id="2147486828" r:id="rId9"/>
    <p:sldLayoutId id="2147486829" r:id="rId10"/>
    <p:sldLayoutId id="2147486830" r:id="rId11"/>
    <p:sldLayoutId id="2147486831" r:id="rId12"/>
    <p:sldLayoutId id="2147486832" r:id="rId13"/>
    <p:sldLayoutId id="2147486833" r:id="rId14"/>
    <p:sldLayoutId id="2147486834" r:id="rId15"/>
    <p:sldLayoutId id="2147486835" r:id="rId16"/>
    <p:sldLayoutId id="2147486836" r:id="rId17"/>
    <p:sldLayoutId id="2147486837" r:id="rId18"/>
    <p:sldLayoutId id="2147486838" r:id="rId19"/>
    <p:sldLayoutId id="2147486839" r:id="rId20"/>
    <p:sldLayoutId id="2147486840" r:id="rId21"/>
    <p:sldLayoutId id="2147486841" r:id="rId22"/>
    <p:sldLayoutId id="2147486842" r:id="rId23"/>
    <p:sldLayoutId id="2147486843" r:id="rId24"/>
    <p:sldLayoutId id="2147486844" r:id="rId25"/>
    <p:sldLayoutId id="2147486845" r:id="rId26"/>
    <p:sldLayoutId id="2147486846" r:id="rId27"/>
    <p:sldLayoutId id="2147486847" r:id="rId28"/>
    <p:sldLayoutId id="2147486848" r:id="rId29"/>
    <p:sldLayoutId id="2147486849" r:id="rId30"/>
    <p:sldLayoutId id="2147486850" r:id="rId31"/>
    <p:sldLayoutId id="2147486851" r:id="rId32"/>
    <p:sldLayoutId id="2147486852" r:id="rId33"/>
    <p:sldLayoutId id="2147486853" r:id="rId34"/>
    <p:sldLayoutId id="2147486854" r:id="rId35"/>
    <p:sldLayoutId id="2147486855" r:id="rId36"/>
    <p:sldLayoutId id="2147486856" r:id="rId37"/>
    <p:sldLayoutId id="2147486857" r:id="rId38"/>
    <p:sldLayoutId id="2147486858" r:id="rId39"/>
    <p:sldLayoutId id="2147486859" r:id="rId40"/>
    <p:sldLayoutId id="2147486860" r:id="rId41"/>
    <p:sldLayoutId id="2147486861" r:id="rId42"/>
    <p:sldLayoutId id="2147486862" r:id="rId43"/>
    <p:sldLayoutId id="2147486863" r:id="rId44"/>
    <p:sldLayoutId id="2147486864" r:id="rId45"/>
    <p:sldLayoutId id="2147486865" r:id="rId46"/>
    <p:sldLayoutId id="2147486866" r:id="rId47"/>
    <p:sldLayoutId id="2147486867" r:id="rId48"/>
    <p:sldLayoutId id="2147486868" r:id="rId49"/>
    <p:sldLayoutId id="2147486869" r:id="rId50"/>
    <p:sldLayoutId id="2147486870" r:id="rId51"/>
    <p:sldLayoutId id="2147486871" r:id="rId52"/>
    <p:sldLayoutId id="2147486872" r:id="rId53"/>
    <p:sldLayoutId id="2147486873" r:id="rId54"/>
    <p:sldLayoutId id="2147486874" r:id="rId55"/>
    <p:sldLayoutId id="2147486875" r:id="rId56"/>
    <p:sldLayoutId id="2147486876" r:id="rId57"/>
    <p:sldLayoutId id="2147486877" r:id="rId58"/>
    <p:sldLayoutId id="2147486878" r:id="rId59"/>
    <p:sldLayoutId id="2147486879" r:id="rId60"/>
    <p:sldLayoutId id="2147486880" r:id="rId61"/>
    <p:sldLayoutId id="2147486881" r:id="rId62"/>
    <p:sldLayoutId id="2147486882" r:id="rId63"/>
    <p:sldLayoutId id="2147486883" r:id="rId64"/>
    <p:sldLayoutId id="2147486884" r:id="rId65"/>
    <p:sldLayoutId id="2147486885" r:id="rId66"/>
    <p:sldLayoutId id="2147486886" r:id="rId67"/>
    <p:sldLayoutId id="2147486887" r:id="rId68"/>
    <p:sldLayoutId id="2147486888" r:id="rId69"/>
    <p:sldLayoutId id="2147486889" r:id="rId70"/>
    <p:sldLayoutId id="2147486890" r:id="rId71"/>
    <p:sldLayoutId id="2147486891" r:id="rId72"/>
    <p:sldLayoutId id="2147486892" r:id="rId73"/>
    <p:sldLayoutId id="2147486893" r:id="rId74"/>
    <p:sldLayoutId id="2147486894" r:id="rId75"/>
    <p:sldLayoutId id="2147486895" r:id="rId76"/>
    <p:sldLayoutId id="2147486896" r:id="rId77"/>
    <p:sldLayoutId id="2147486897" r:id="rId78"/>
    <p:sldLayoutId id="2147486898" r:id="rId79"/>
    <p:sldLayoutId id="2147486899" r:id="rId80"/>
    <p:sldLayoutId id="2147486900" r:id="rId81"/>
    <p:sldLayoutId id="2147486901" r:id="rId82"/>
    <p:sldLayoutId id="2147486902" r:id="rId83"/>
    <p:sldLayoutId id="2147486903" r:id="rId84"/>
    <p:sldLayoutId id="2147486904" r:id="rId85"/>
    <p:sldLayoutId id="2147486905" r:id="rId86"/>
    <p:sldLayoutId id="2147486906" r:id="rId87"/>
    <p:sldLayoutId id="2147486907" r:id="rId88"/>
    <p:sldLayoutId id="2147486909" r:id="rId89"/>
    <p:sldLayoutId id="2147486910" r:id="rId90"/>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056736378"/>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4" y="12939015"/>
            <a:ext cx="27090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455429645"/>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 id="2147484185" r:id="rId35"/>
    <p:sldLayoutId id="2147484186" r:id="rId36"/>
    <p:sldLayoutId id="2147484187" r:id="rId37"/>
    <p:sldLayoutId id="2147484188" r:id="rId38"/>
    <p:sldLayoutId id="2147484189" r:id="rId39"/>
    <p:sldLayoutId id="2147484190" r:id="rId40"/>
    <p:sldLayoutId id="2147484191" r:id="rId41"/>
    <p:sldLayoutId id="2147484192" r:id="rId42"/>
    <p:sldLayoutId id="2147484193" r:id="rId43"/>
    <p:sldLayoutId id="2147484194" r:id="rId44"/>
    <p:sldLayoutId id="2147484195" r:id="rId45"/>
    <p:sldLayoutId id="2147484196" r:id="rId46"/>
  </p:sldLayoutIdLst>
  <p:transition spd="med"/>
  <p:hf sldNum="0" hdr="0" ftr="0" dt="0"/>
  <p:txStyles>
    <p:titleStyle>
      <a:lvl1pPr marL="0" marR="0" indent="0" algn="l" defTabSz="243843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4"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8"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12"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9" marR="0" indent="0" algn="l" defTabSz="2438430" rtl="0" eaLnBrk="1" latinLnBrk="0" hangingPunct="1">
        <a:lnSpc>
          <a:spcPct val="110000"/>
        </a:lnSpc>
        <a:spcBef>
          <a:spcPts val="2901"/>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48849764"/>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887516062"/>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 id="214748429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pn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1723.xml"/><Relationship Id="rId5" Type="http://schemas.openxmlformats.org/officeDocument/2006/relationships/image" Target="../media/image111.jpe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77.xml"/></Relationships>
</file>

<file path=ppt/slides/_rels/slide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05.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16.xml"/><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016.xml"/><Relationship Id="rId5" Type="http://schemas.openxmlformats.org/officeDocument/2006/relationships/image" Target="../media/image119.png"/><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0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4.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186.xml"/></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186.xml"/><Relationship Id="rId5" Type="http://schemas.openxmlformats.org/officeDocument/2006/relationships/image" Target="../media/image123.png"/><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huggingface/evaluate/tree/main/metrics/bleu" TargetMode="Externa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hyperlink" Target="https://www.ibm.com/docs/en/cloud-paks/cp-data/4.8.x?topic=services-watsonxgovernance" TargetMode="Externa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959.xml"/></Relationships>
</file>

<file path=ppt/slides/_rels/slide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9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9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42.xml"/><Relationship Id="rId1" Type="http://schemas.openxmlformats.org/officeDocument/2006/relationships/tags" Target="../tags/tag361.xml"/><Relationship Id="rId5" Type="http://schemas.openxmlformats.org/officeDocument/2006/relationships/image" Target="../media/image26.emf"/><Relationship Id="rId4" Type="http://schemas.openxmlformats.org/officeDocument/2006/relationships/oleObject" Target="../embeddings/oleObject51.bin"/></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IBM/watson-openscale-samples/blob/main/IBM%20Cloud/WML/notebooks/watsonx/Prompt%20Evaluation%20with%20watsonxgov.ipynb" TargetMode="External"/><Relationship Id="rId7" Type="http://schemas.openxmlformats.org/officeDocument/2006/relationships/hyperlink" Target="https://dataplatform.cloud.ibm.com/docs/content/wsj/analyze-data/factsheets-model-inventory.html?context=cpdaas" TargetMode="External"/><Relationship Id="rId2" Type="http://schemas.openxmlformats.org/officeDocument/2006/relationships/hyperlink" Target="https://client-docs.aiopenscale.cloud.ibm.com/html/index.html#ibm_watson_openscale.mrm.ModelRiskManagement.execute_prompt_setup" TargetMode="External"/><Relationship Id="rId1" Type="http://schemas.openxmlformats.org/officeDocument/2006/relationships/slideLayout" Target="../slideLayouts/slideLayout21.xml"/><Relationship Id="rId6" Type="http://schemas.openxmlformats.org/officeDocument/2006/relationships/hyperlink" Target="https://github.com/IBM/watson-openscale-samples/blob/main/IBM%20Cloud/WML/notebooks/watsonx/source-attribution-using-protodash-for-rag-usecase%20.ipynb" TargetMode="External"/><Relationship Id="rId5" Type="http://schemas.openxmlformats.org/officeDocument/2006/relationships/hyperlink" Target="https://github.com/IBM/watson-openscale-samples/blob/main/IBM%20Cloud/WML/notebooks/watsonx/LLM%20Metrics%20Evals%20-%20External%20LLM%20Provider.ipynb" TargetMode="External"/><Relationship Id="rId4" Type="http://schemas.openxmlformats.org/officeDocument/2006/relationships/hyperlink" Target="https://github.com/IBM/watson-openscale-samples/blob/main/IBM%20Cloud/WML/notebooks/watsonx/LLM%20Metrics%20Evals%20-%20General.ipynb"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97.xml"/></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65.sv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notesSlide" Target="../notesSlides/notesSlide2.xml"/><Relationship Id="rId16" Type="http://schemas.openxmlformats.org/officeDocument/2006/relationships/image" Target="../media/image55.svg"/><Relationship Id="rId20" Type="http://schemas.openxmlformats.org/officeDocument/2006/relationships/image" Target="../media/image59.svg"/><Relationship Id="rId29" Type="http://schemas.openxmlformats.org/officeDocument/2006/relationships/image" Target="../media/image68.png"/><Relationship Id="rId1" Type="http://schemas.openxmlformats.org/officeDocument/2006/relationships/slideLayout" Target="../slideLayouts/slideLayout1202.xml"/><Relationship Id="rId6" Type="http://schemas.openxmlformats.org/officeDocument/2006/relationships/image" Target="../media/image45.svg"/><Relationship Id="rId11" Type="http://schemas.openxmlformats.org/officeDocument/2006/relationships/image" Target="../media/image50.png"/><Relationship Id="rId24" Type="http://schemas.openxmlformats.org/officeDocument/2006/relationships/image" Target="../media/image63.sv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61.svg"/><Relationship Id="rId27" Type="http://schemas.openxmlformats.org/officeDocument/2006/relationships/image" Target="../media/image66.png"/><Relationship Id="rId30" Type="http://schemas.openxmlformats.org/officeDocument/2006/relationships/image" Target="../media/image69.svg"/></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021.xml"/><Relationship Id="rId5" Type="http://schemas.openxmlformats.org/officeDocument/2006/relationships/hyperlink" Target="https://www.ibm.com/downloads/cas/E5KE5KRZ" TargetMode="Externa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4.xml"/><Relationship Id="rId16" Type="http://schemas.openxmlformats.org/officeDocument/2006/relationships/image" Target="../media/image85.svg"/><Relationship Id="rId1" Type="http://schemas.openxmlformats.org/officeDocument/2006/relationships/slideLayout" Target="../slideLayouts/slideLayout1816.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s>
</file>

<file path=ppt/slides/_rels/slide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90.svg"/><Relationship Id="rId3" Type="http://schemas.openxmlformats.org/officeDocument/2006/relationships/image" Target="../media/image72.png"/><Relationship Id="rId21" Type="http://schemas.openxmlformats.org/officeDocument/2006/relationships/image" Target="../media/image86.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9.png"/><Relationship Id="rId2" Type="http://schemas.openxmlformats.org/officeDocument/2006/relationships/notesSlide" Target="../notesSlides/notesSlide5.xml"/><Relationship Id="rId16" Type="http://schemas.openxmlformats.org/officeDocument/2006/relationships/image" Target="../media/image85.svg"/><Relationship Id="rId20" Type="http://schemas.openxmlformats.org/officeDocument/2006/relationships/image" Target="../media/image92.svg"/><Relationship Id="rId1" Type="http://schemas.openxmlformats.org/officeDocument/2006/relationships/slideLayout" Target="../slideLayouts/slideLayout1816.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19" Type="http://schemas.openxmlformats.org/officeDocument/2006/relationships/image" Target="../media/image91.pn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8.svg"/><Relationship Id="rId22" Type="http://schemas.openxmlformats.org/officeDocument/2006/relationships/image" Target="../media/image87.svg"/></Relationships>
</file>

<file path=ppt/slides/_rels/slide8.xml.rels><?xml version="1.0" encoding="UTF-8" standalone="yes"?>
<Relationships xmlns="http://schemas.openxmlformats.org/package/2006/relationships"><Relationship Id="rId8" Type="http://schemas.openxmlformats.org/officeDocument/2006/relationships/image" Target="../media/image96.png"/><Relationship Id="rId13" Type="http://schemas.microsoft.com/office/2007/relationships/hdphoto" Target="../media/hdphoto6.wdp"/><Relationship Id="rId18" Type="http://schemas.openxmlformats.org/officeDocument/2006/relationships/image" Target="../media/image102.jpeg"/><Relationship Id="rId3" Type="http://schemas.openxmlformats.org/officeDocument/2006/relationships/image" Target="../media/image93.png"/><Relationship Id="rId7" Type="http://schemas.microsoft.com/office/2007/relationships/hdphoto" Target="../media/hdphoto3.wdp"/><Relationship Id="rId12" Type="http://schemas.openxmlformats.org/officeDocument/2006/relationships/image" Target="../media/image98.png"/><Relationship Id="rId17" Type="http://schemas.microsoft.com/office/2007/relationships/hdphoto" Target="../media/hdphoto7.wdp"/><Relationship Id="rId2" Type="http://schemas.openxmlformats.org/officeDocument/2006/relationships/notesSlide" Target="../notesSlides/notesSlide6.xml"/><Relationship Id="rId16" Type="http://schemas.openxmlformats.org/officeDocument/2006/relationships/image" Target="../media/image101.png"/><Relationship Id="rId1" Type="http://schemas.openxmlformats.org/officeDocument/2006/relationships/slideLayout" Target="../slideLayouts/slideLayout2065.xml"/><Relationship Id="rId6" Type="http://schemas.openxmlformats.org/officeDocument/2006/relationships/image" Target="../media/image95.png"/><Relationship Id="rId11" Type="http://schemas.microsoft.com/office/2007/relationships/hdphoto" Target="../media/hdphoto5.wdp"/><Relationship Id="rId5" Type="http://schemas.openxmlformats.org/officeDocument/2006/relationships/image" Target="../media/image94.png"/><Relationship Id="rId15" Type="http://schemas.openxmlformats.org/officeDocument/2006/relationships/image" Target="../media/image100.jpeg"/><Relationship Id="rId10" Type="http://schemas.openxmlformats.org/officeDocument/2006/relationships/image" Target="../media/image97.png"/><Relationship Id="rId19" Type="http://schemas.openxmlformats.org/officeDocument/2006/relationships/image" Target="../media/image103.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99.jpeg"/></Relationships>
</file>

<file path=ppt/slides/_rels/slide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notesSlide" Target="../notesSlides/notesSlide7.xml"/><Relationship Id="rId1" Type="http://schemas.openxmlformats.org/officeDocument/2006/relationships/slideLayout" Target="../slideLayouts/slideLayout1733.xml"/><Relationship Id="rId6" Type="http://schemas.openxmlformats.org/officeDocument/2006/relationships/image" Target="../media/image107.png"/><Relationship Id="rId5" Type="http://schemas.openxmlformats.org/officeDocument/2006/relationships/image" Target="../media/image106.emf"/><Relationship Id="rId4" Type="http://schemas.openxmlformats.org/officeDocument/2006/relationships/image" Target="../media/image10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6" t="16598" r="28271" b="16598"/>
          <a:stretch/>
        </p:blipFill>
        <p:spPr>
          <a:xfrm>
            <a:off x="9523" y="-36770"/>
            <a:ext cx="24377652" cy="13712428"/>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22277328" y="12525486"/>
            <a:ext cx="1637874" cy="60944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9099" y="385734"/>
            <a:ext cx="18351452" cy="4527479"/>
          </a:xfrm>
        </p:spPr>
        <p:txBody>
          <a:bodyPr lIns="0" tIns="0" rIns="0" bIns="0" anchor="t"/>
          <a:lstStyle/>
          <a:p>
            <a:r>
              <a:rPr lang="en-US" sz="7200" kern="0" dirty="0">
                <a:latin typeface="IBM Plex Sans Text" panose="020B0503050203000203" pitchFamily="34" charset="0"/>
              </a:rPr>
              <a:t>IBM watson</a:t>
            </a:r>
            <a:r>
              <a:rPr lang="en-US" sz="7200" dirty="0">
                <a:solidFill>
                  <a:schemeClr val="accent1"/>
                </a:solidFill>
                <a:latin typeface="IBM Plex Sans Text" panose="020B0503050203000203" pitchFamily="34" charset="0"/>
              </a:rPr>
              <a:t>x</a:t>
            </a:r>
            <a:r>
              <a:rPr lang="en-US" sz="7200" kern="0" dirty="0">
                <a:latin typeface="IBM Plex Sans Text" panose="020B0503050203000203" pitchFamily="34" charset="0"/>
              </a:rPr>
              <a:t>.governance – </a:t>
            </a:r>
            <a:br>
              <a:rPr lang="en-US" sz="7200" kern="0" dirty="0">
                <a:latin typeface="IBM Plex Sans Text" panose="020B0503050203000203" pitchFamily="34" charset="0"/>
              </a:rPr>
            </a:br>
            <a:r>
              <a:rPr lang="en-IN" sz="7200" dirty="0">
                <a:solidFill>
                  <a:srgbClr val="1D1C1D"/>
                </a:solidFill>
                <a:effectLst/>
                <a:latin typeface="IBM Plex Sans Text" panose="020B0503050203000203" pitchFamily="34" charset="0"/>
              </a:rPr>
              <a:t>Scale, Accelerate &amp; Govern Generative AI</a:t>
            </a:r>
            <a:endParaRPr lang="en-US" sz="7200" kern="0" baseline="30000" dirty="0">
              <a:latin typeface="IBM Plex Sans Text" panose="020B0503050203000203" pitchFamily="34" charset="0"/>
            </a:endParaRPr>
          </a:p>
        </p:txBody>
      </p:sp>
      <p:sp>
        <p:nvSpPr>
          <p:cNvPr id="9" name="TextBox 8">
            <a:extLst>
              <a:ext uri="{FF2B5EF4-FFF2-40B4-BE49-F238E27FC236}">
                <a16:creationId xmlns:a16="http://schemas.microsoft.com/office/drawing/2014/main" id="{873F23C2-7ADF-168E-18FA-690243CA2B82}"/>
              </a:ext>
            </a:extLst>
          </p:cNvPr>
          <p:cNvSpPr txBox="1"/>
          <p:nvPr/>
        </p:nvSpPr>
        <p:spPr>
          <a:xfrm>
            <a:off x="579099" y="8802787"/>
            <a:ext cx="8386481" cy="2749876"/>
          </a:xfrm>
          <a:prstGeom prst="rect">
            <a:avLst/>
          </a:prstGeom>
          <a:ln w="12700">
            <a:miter lim="400000"/>
          </a:ln>
        </p:spPr>
        <p:txBody>
          <a:bodyPr lIns="0" tIns="0" rIns="0" bIns="0"/>
          <a:lstStyle>
            <a:lvl1pPr marR="0" indent="0" defTabSz="2438400">
              <a:lnSpc>
                <a:spcPct val="110000"/>
              </a:lnSpc>
              <a:spcBef>
                <a:spcPts val="0"/>
              </a:spcBef>
              <a:spcAft>
                <a:spcPts val="0"/>
              </a:spcAft>
              <a:buClrTx/>
              <a:buSzTx/>
              <a:buFontTx/>
              <a:buNone/>
              <a:tabLst/>
              <a:defRPr sz="8000" b="0" i="0" u="none" strike="noStrike" cap="none" spc="0" baseline="0">
                <a:solidFill>
                  <a:schemeClr val="tx2"/>
                </a:solidFill>
                <a:uFillTx/>
                <a:latin typeface="IBM Plex Sans Thin" panose="020B0203050203000203" pitchFamily="34" charset="0"/>
                <a:ea typeface="+mj-ea"/>
                <a:cs typeface="+mj-cs"/>
                <a:sym typeface="IBM Plex Sans Light"/>
              </a:defRPr>
            </a:lvl1pPr>
            <a:lvl2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Muhammad </a:t>
            </a:r>
            <a:r>
              <a:rPr kumimoji="0" lang="en-US" sz="4000" b="0" i="0" u="none" strike="noStrike" kern="1200" cap="none" spc="0" normalizeH="0" baseline="0" noProof="0" dirty="0" err="1">
                <a:ln>
                  <a:noFill/>
                </a:ln>
                <a:solidFill>
                  <a:srgbClr val="000000"/>
                </a:solidFill>
                <a:effectLst/>
                <a:uLnTx/>
                <a:uFillTx/>
                <a:latin typeface="IBM Plex Sans Light" panose="020B0403050203000203" pitchFamily="34" charset="0"/>
                <a:ea typeface="+mj-ea"/>
                <a:cs typeface="+mj-cs"/>
                <a:sym typeface="IBM Plex Sans Light"/>
              </a:rPr>
              <a:t>Fadly</a:t>
            </a:r>
            <a:r>
              <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4000" b="0" i="0" u="none" strike="noStrike" kern="1200" cap="none" spc="0" normalizeH="0" baseline="0" noProof="0" dirty="0" err="1">
                <a:ln>
                  <a:noFill/>
                </a:ln>
                <a:solidFill>
                  <a:srgbClr val="000000"/>
                </a:solidFill>
                <a:effectLst/>
                <a:uLnTx/>
                <a:uFillTx/>
                <a:latin typeface="IBM Plex Sans Light" panose="020B0403050203000203" pitchFamily="34" charset="0"/>
                <a:ea typeface="+mj-ea"/>
                <a:cs typeface="+mj-cs"/>
                <a:sym typeface="IBM Plex Sans Light"/>
              </a:rPr>
              <a:t>Hidayat</a:t>
            </a:r>
            <a:endPar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sz="4000" dirty="0" err="1">
                <a:solidFill>
                  <a:srgbClr val="000000"/>
                </a:solidFill>
                <a:latin typeface="IBM Plex Sans Light" panose="020B0403050203000203" pitchFamily="34" charset="0"/>
              </a:rPr>
              <a:t>Fadly.hidayat@ibm.com</a:t>
            </a:r>
            <a:endPar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extLst>
      <p:ext uri="{BB962C8B-B14F-4D97-AF65-F5344CB8AC3E}">
        <p14:creationId xmlns:p14="http://schemas.microsoft.com/office/powerpoint/2010/main" val="41157894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C8A7-173C-DF25-DBBF-2EC26DF11499}"/>
              </a:ext>
            </a:extLst>
          </p:cNvPr>
          <p:cNvSpPr>
            <a:spLocks noGrp="1"/>
          </p:cNvSpPr>
          <p:nvPr>
            <p:ph type="title"/>
          </p:nvPr>
        </p:nvSpPr>
        <p:spPr>
          <a:xfrm>
            <a:off x="574675" y="385200"/>
            <a:ext cx="21344799" cy="6956126"/>
          </a:xfrm>
        </p:spPr>
        <p:txBody>
          <a:bodyPr/>
          <a:lstStyle/>
          <a:p>
            <a:r>
              <a:rPr lang="en-US" sz="10800" dirty="0">
                <a:latin typeface="+mj-lt"/>
              </a:rPr>
              <a:t>IBM watson</a:t>
            </a:r>
            <a:r>
              <a:rPr lang="en-US" sz="10800" dirty="0">
                <a:solidFill>
                  <a:schemeClr val="accent1"/>
                </a:solidFill>
                <a:latin typeface="+mj-lt"/>
              </a:rPr>
              <a:t>x</a:t>
            </a:r>
            <a:r>
              <a:rPr lang="en-US" sz="10800" dirty="0">
                <a:latin typeface="+mj-lt"/>
              </a:rPr>
              <a:t>.governance</a:t>
            </a:r>
            <a:br>
              <a:rPr lang="en-US" dirty="0">
                <a:latin typeface="+mj-lt"/>
              </a:rPr>
            </a:br>
            <a:br>
              <a:rPr lang="en-US" dirty="0">
                <a:latin typeface="+mj-lt"/>
              </a:rPr>
            </a:br>
            <a:r>
              <a:rPr lang="en-US" sz="8000" dirty="0">
                <a:latin typeface="+mj-lt"/>
              </a:rPr>
              <a:t>a powerful toolkit built to direct, manage and monitor the AI activities of an organization</a:t>
            </a:r>
          </a:p>
        </p:txBody>
      </p:sp>
      <p:grpSp>
        <p:nvGrpSpPr>
          <p:cNvPr id="13" name="Group 12">
            <a:extLst>
              <a:ext uri="{FF2B5EF4-FFF2-40B4-BE49-F238E27FC236}">
                <a16:creationId xmlns:a16="http://schemas.microsoft.com/office/drawing/2014/main" id="{FDA9E875-8588-5117-6DFB-85D297908F2F}"/>
              </a:ext>
            </a:extLst>
          </p:cNvPr>
          <p:cNvGrpSpPr/>
          <p:nvPr/>
        </p:nvGrpSpPr>
        <p:grpSpPr>
          <a:xfrm>
            <a:off x="2056084" y="8233676"/>
            <a:ext cx="5094450" cy="3714268"/>
            <a:chOff x="906953" y="3447122"/>
            <a:chExt cx="2547225" cy="1857134"/>
          </a:xfrm>
        </p:grpSpPr>
        <p:sp>
          <p:nvSpPr>
            <p:cNvPr id="14" name="TextBox 13">
              <a:extLst>
                <a:ext uri="{FF2B5EF4-FFF2-40B4-BE49-F238E27FC236}">
                  <a16:creationId xmlns:a16="http://schemas.microsoft.com/office/drawing/2014/main" id="{2F0F6C79-D650-AE36-B064-D22D2914FA0A}"/>
                </a:ext>
              </a:extLst>
            </p:cNvPr>
            <p:cNvSpPr txBox="1"/>
            <p:nvPr/>
          </p:nvSpPr>
          <p:spPr>
            <a:xfrm>
              <a:off x="906953" y="4209862"/>
              <a:ext cx="2547225" cy="1094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r>
                <a:rPr kumimoji="0" lang="en-US" sz="48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Build enduring consumer trust with your brand</a:t>
              </a:r>
            </a:p>
          </p:txBody>
        </p:sp>
        <p:pic>
          <p:nvPicPr>
            <p:cNvPr id="15" name="Picture 2" descr="Orange Trust Badge - Transparency And Trust Icon, HD Png Download ,  Transparent Png Image - PNGitem">
              <a:extLst>
                <a:ext uri="{FF2B5EF4-FFF2-40B4-BE49-F238E27FC236}">
                  <a16:creationId xmlns:a16="http://schemas.microsoft.com/office/drawing/2014/main" id="{DF3378BF-E70D-5CAC-5FF1-8A56CE16A61C}"/>
                </a:ext>
              </a:extLst>
            </p:cNvPr>
            <p:cNvPicPr>
              <a:picLocks noChangeAspect="1" noChangeArrowheads="1"/>
            </p:cNvPicPr>
            <p:nvPr/>
          </p:nvPicPr>
          <p:blipFill>
            <a:blip r:embed="rId3">
              <a:clrChange>
                <a:clrFrom>
                  <a:srgbClr val="F7F7F7"/>
                </a:clrFrom>
                <a:clrTo>
                  <a:srgbClr val="F7F7F7">
                    <a:alpha val="0"/>
                  </a:srgbClr>
                </a:clrTo>
              </a:clrChange>
              <a:duotone>
                <a:prstClr val="black"/>
                <a:schemeClr val="bg2">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1646842" y="3447122"/>
              <a:ext cx="533723" cy="617095"/>
            </a:xfrm>
            <a:prstGeom prst="rect">
              <a:avLst/>
            </a:prstGeom>
            <a:solidFill>
              <a:srgbClr val="E5F6FF"/>
            </a:solidFill>
            <a:ln w="3175">
              <a:noFill/>
              <a:headEnd type="none" w="med" len="med"/>
              <a:tailEnd type="none" w="med" len="med"/>
            </a:ln>
            <a:effectLst/>
          </p:spPr>
        </p:pic>
      </p:grpSp>
      <p:grpSp>
        <p:nvGrpSpPr>
          <p:cNvPr id="16" name="Group 15">
            <a:extLst>
              <a:ext uri="{FF2B5EF4-FFF2-40B4-BE49-F238E27FC236}">
                <a16:creationId xmlns:a16="http://schemas.microsoft.com/office/drawing/2014/main" id="{DB6AE9FB-EF63-C3FD-7E09-45DBCBB6F651}"/>
              </a:ext>
            </a:extLst>
          </p:cNvPr>
          <p:cNvGrpSpPr/>
          <p:nvPr/>
        </p:nvGrpSpPr>
        <p:grpSpPr>
          <a:xfrm>
            <a:off x="8935557" y="8221559"/>
            <a:ext cx="5545712" cy="3726386"/>
            <a:chOff x="4466985" y="3499948"/>
            <a:chExt cx="2772856" cy="1863193"/>
          </a:xfrm>
        </p:grpSpPr>
        <p:sp>
          <p:nvSpPr>
            <p:cNvPr id="17" name="TextBox 16">
              <a:extLst>
                <a:ext uri="{FF2B5EF4-FFF2-40B4-BE49-F238E27FC236}">
                  <a16:creationId xmlns:a16="http://schemas.microsoft.com/office/drawing/2014/main" id="{3D9AD823-7A3D-2E66-DD1A-4223E32D1D72}"/>
                </a:ext>
              </a:extLst>
            </p:cNvPr>
            <p:cNvSpPr txBox="1"/>
            <p:nvPr/>
          </p:nvSpPr>
          <p:spPr>
            <a:xfrm>
              <a:off x="4466985" y="4268747"/>
              <a:ext cx="2772856" cy="1094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r>
                <a:rPr kumimoji="0" lang="en-US" sz="48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Boost productivity and accelerate business outcomes</a:t>
              </a:r>
            </a:p>
          </p:txBody>
        </p:sp>
        <p:pic>
          <p:nvPicPr>
            <p:cNvPr id="18" name="Picture 17">
              <a:extLst>
                <a:ext uri="{FF2B5EF4-FFF2-40B4-BE49-F238E27FC236}">
                  <a16:creationId xmlns:a16="http://schemas.microsoft.com/office/drawing/2014/main" id="{F7122401-C2CA-651F-2071-D63E679645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13068" y="3499948"/>
              <a:ext cx="682932" cy="620030"/>
            </a:xfrm>
            <a:prstGeom prst="rect">
              <a:avLst/>
            </a:prstGeom>
          </p:spPr>
        </p:pic>
      </p:grpSp>
      <p:grpSp>
        <p:nvGrpSpPr>
          <p:cNvPr id="19" name="Group 18">
            <a:extLst>
              <a:ext uri="{FF2B5EF4-FFF2-40B4-BE49-F238E27FC236}">
                <a16:creationId xmlns:a16="http://schemas.microsoft.com/office/drawing/2014/main" id="{30F5C402-6ADC-B1B9-1F1B-F2EE9355C888}"/>
              </a:ext>
            </a:extLst>
          </p:cNvPr>
          <p:cNvGrpSpPr/>
          <p:nvPr/>
        </p:nvGrpSpPr>
        <p:grpSpPr>
          <a:xfrm>
            <a:off x="16660571" y="8368307"/>
            <a:ext cx="5545712" cy="3579638"/>
            <a:chOff x="8132353" y="3514437"/>
            <a:chExt cx="2772856" cy="1789819"/>
          </a:xfrm>
        </p:grpSpPr>
        <p:sp>
          <p:nvSpPr>
            <p:cNvPr id="20" name="TextBox 19">
              <a:extLst>
                <a:ext uri="{FF2B5EF4-FFF2-40B4-BE49-F238E27FC236}">
                  <a16:creationId xmlns:a16="http://schemas.microsoft.com/office/drawing/2014/main" id="{895BC4A3-24AD-685D-DEEF-75B4DABECD9F}"/>
                </a:ext>
              </a:extLst>
            </p:cNvPr>
            <p:cNvSpPr txBox="1"/>
            <p:nvPr/>
          </p:nvSpPr>
          <p:spPr>
            <a:xfrm>
              <a:off x="8132353" y="4209862"/>
              <a:ext cx="2772856" cy="1094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r>
                <a:rPr kumimoji="0" lang="en-US" sz="48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Mitigate risk and minimize cost of compliance</a:t>
              </a:r>
            </a:p>
          </p:txBody>
        </p:sp>
        <p:pic>
          <p:nvPicPr>
            <p:cNvPr id="21" name="Picture 10" descr="Cost reduction icon 4334345 Vector Art at Vecteezy">
              <a:extLst>
                <a:ext uri="{FF2B5EF4-FFF2-40B4-BE49-F238E27FC236}">
                  <a16:creationId xmlns:a16="http://schemas.microsoft.com/office/drawing/2014/main" id="{C73E933D-E701-3561-948F-75941C33DE8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19455" y="3514437"/>
              <a:ext cx="577506" cy="50482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90BB8FF2-5A1B-058F-9DF7-304879EDE187}"/>
              </a:ext>
            </a:extLst>
          </p:cNvPr>
          <p:cNvSpPr txBox="1"/>
          <p:nvPr/>
        </p:nvSpPr>
        <p:spPr>
          <a:xfrm>
            <a:off x="0" y="1825570"/>
            <a:ext cx="1717964" cy="28007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7600" b="0" i="0" u="none" strike="noStrike" kern="1200" cap="none" spc="0" normalizeH="0" baseline="0" noProof="0" dirty="0">
                <a:ln>
                  <a:noFill/>
                </a:ln>
                <a:solidFill>
                  <a:srgbClr val="0F62FE"/>
                </a:solidFill>
                <a:effectLst/>
                <a:uLnTx/>
                <a:uFillTx/>
                <a:latin typeface="IBM Plex Sans Light"/>
                <a:ea typeface="+mn-ea"/>
                <a:cs typeface="+mn-cs"/>
              </a:rPr>
              <a:t>↓</a:t>
            </a:r>
            <a:endParaRPr kumimoji="0" lang="en-US" sz="17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40398298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905494-9632-146E-A010-3FB0390CDFB4}"/>
              </a:ext>
            </a:extLst>
          </p:cNvPr>
          <p:cNvSpPr/>
          <p:nvPr/>
        </p:nvSpPr>
        <p:spPr bwMode="auto">
          <a:xfrm>
            <a:off x="1589" y="895"/>
            <a:ext cx="6098380" cy="13714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sp>
        <p:nvSpPr>
          <p:cNvPr id="2" name="Title 1">
            <a:extLst>
              <a:ext uri="{FF2B5EF4-FFF2-40B4-BE49-F238E27FC236}">
                <a16:creationId xmlns:a16="http://schemas.microsoft.com/office/drawing/2014/main" id="{CFCEF21C-27B5-5BD7-B916-D2EA36863328}"/>
              </a:ext>
            </a:extLst>
          </p:cNvPr>
          <p:cNvSpPr>
            <a:spLocks noGrp="1"/>
          </p:cNvSpPr>
          <p:nvPr>
            <p:ph type="title"/>
          </p:nvPr>
        </p:nvSpPr>
        <p:spPr>
          <a:xfrm>
            <a:off x="617336" y="1365273"/>
            <a:ext cx="5553378" cy="1868258"/>
          </a:xfrm>
        </p:spPr>
        <p:txBody>
          <a:bodyPr/>
          <a:lstStyle/>
          <a:p>
            <a:r>
              <a:rPr lang="en-US" sz="3600" dirty="0">
                <a:latin typeface="IBM Plex Sans Light"/>
                <a:ea typeface="Calibri" panose="020F0502020204030204" pitchFamily="34" charset="0"/>
                <a:cs typeface="Times New Roman"/>
              </a:rPr>
              <a:t>Accelerate </a:t>
            </a:r>
            <a:r>
              <a:rPr lang="en-US" sz="3600" dirty="0">
                <a:solidFill>
                  <a:schemeClr val="tx1"/>
                </a:solidFill>
                <a:latin typeface="IBM Plex Sans Light"/>
                <a:ea typeface="Calibri" panose="020F0502020204030204" pitchFamily="34" charset="0"/>
                <a:cs typeface="Times New Roman"/>
              </a:rPr>
              <a:t>responsible, transparent and explainable AI</a:t>
            </a:r>
            <a:endParaRPr lang="en-US" sz="3600" dirty="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FCB09AB-AD3F-F1A2-2A9B-1F2CF6A11D93}"/>
              </a:ext>
            </a:extLst>
          </p:cNvPr>
          <p:cNvSpPr txBox="1"/>
          <p:nvPr/>
        </p:nvSpPr>
        <p:spPr>
          <a:xfrm>
            <a:off x="-4550142" y="363675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kern="0" dirty="0">
              <a:solidFill>
                <a:srgbClr val="000000"/>
              </a:solidFill>
              <a:latin typeface="IBM Plex Sans Light"/>
              <a:sym typeface="IBM Plex Sans Light"/>
            </a:endParaRPr>
          </a:p>
        </p:txBody>
      </p:sp>
      <p:cxnSp>
        <p:nvCxnSpPr>
          <p:cNvPr id="27" name="Straight Connector 26">
            <a:extLst>
              <a:ext uri="{FF2B5EF4-FFF2-40B4-BE49-F238E27FC236}">
                <a16:creationId xmlns:a16="http://schemas.microsoft.com/office/drawing/2014/main" id="{088A48DA-1E45-AB93-01DF-A35A000620E8}"/>
              </a:ext>
            </a:extLst>
          </p:cNvPr>
          <p:cNvCxnSpPr>
            <a:cxnSpLocks/>
          </p:cNvCxnSpPr>
          <p:nvPr/>
        </p:nvCxnSpPr>
        <p:spPr bwMode="auto">
          <a:xfrm>
            <a:off x="18296413" y="524183"/>
            <a:ext cx="0" cy="995956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4" name="Text Placeholder 5">
            <a:extLst>
              <a:ext uri="{FF2B5EF4-FFF2-40B4-BE49-F238E27FC236}">
                <a16:creationId xmlns:a16="http://schemas.microsoft.com/office/drawing/2014/main" id="{C2655B66-48B1-A223-0996-C56CE2C89163}"/>
              </a:ext>
            </a:extLst>
          </p:cNvPr>
          <p:cNvSpPr txBox="1">
            <a:spLocks/>
          </p:cNvSpPr>
          <p:nvPr/>
        </p:nvSpPr>
        <p:spPr>
          <a:xfrm>
            <a:off x="12776675" y="3429188"/>
            <a:ext cx="4450492" cy="4566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a:t>
            </a:r>
          </a:p>
        </p:txBody>
      </p:sp>
      <p:sp>
        <p:nvSpPr>
          <p:cNvPr id="35" name="Text Placeholder 5">
            <a:extLst>
              <a:ext uri="{FF2B5EF4-FFF2-40B4-BE49-F238E27FC236}">
                <a16:creationId xmlns:a16="http://schemas.microsoft.com/office/drawing/2014/main" id="{DE6B24A8-A3B9-3E4D-89DA-267B1FFFDF10}"/>
              </a:ext>
            </a:extLst>
          </p:cNvPr>
          <p:cNvSpPr txBox="1">
            <a:spLocks/>
          </p:cNvSpPr>
          <p:nvPr/>
        </p:nvSpPr>
        <p:spPr>
          <a:xfrm>
            <a:off x="18779931" y="3478256"/>
            <a:ext cx="4790828" cy="7005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dirty="0">
                <a:solidFill>
                  <a:srgbClr val="000000"/>
                </a:solidFill>
                <a:latin typeface="IBM Plex Sans Light"/>
                <a:ea typeface="Calibri" panose="020F0502020204030204" pitchFamily="34" charset="0"/>
                <a:cs typeface="Times New Roman" panose="02020603050405020304" pitchFamily="18" charset="0"/>
              </a:rPr>
              <a:t>Adhere to regulatory compliance by  translating growing regulations into enforceable policies. </a:t>
            </a:r>
          </a:p>
        </p:txBody>
      </p:sp>
      <p:sp>
        <p:nvSpPr>
          <p:cNvPr id="36" name="Text Placeholder 5">
            <a:extLst>
              <a:ext uri="{FF2B5EF4-FFF2-40B4-BE49-F238E27FC236}">
                <a16:creationId xmlns:a16="http://schemas.microsoft.com/office/drawing/2014/main" id="{4B942B75-6C5F-C875-209C-6F522A7A0152}"/>
              </a:ext>
            </a:extLst>
          </p:cNvPr>
          <p:cNvSpPr txBox="1">
            <a:spLocks/>
          </p:cNvSpPr>
          <p:nvPr/>
        </p:nvSpPr>
        <p:spPr>
          <a:xfrm>
            <a:off x="18873501" y="3429189"/>
            <a:ext cx="4910692" cy="4566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1898" defTabSz="685828">
              <a:defRPr/>
            </a:pPr>
            <a:endParaRPr lang="en-US" dirty="0">
              <a:solidFill>
                <a:srgbClr val="000000"/>
              </a:solidFill>
              <a:latin typeface="IBM Plex Sans Light" panose="020B0403050203000203" pitchFamily="34" charset="0"/>
            </a:endParaRPr>
          </a:p>
        </p:txBody>
      </p:sp>
      <p:cxnSp>
        <p:nvCxnSpPr>
          <p:cNvPr id="40" name="Straight Connector 39">
            <a:extLst>
              <a:ext uri="{FF2B5EF4-FFF2-40B4-BE49-F238E27FC236}">
                <a16:creationId xmlns:a16="http://schemas.microsoft.com/office/drawing/2014/main" id="{294C98B7-E356-E234-F57B-5A224FB57CD5}"/>
              </a:ext>
            </a:extLst>
          </p:cNvPr>
          <p:cNvCxnSpPr>
            <a:cxnSpLocks/>
          </p:cNvCxnSpPr>
          <p:nvPr/>
        </p:nvCxnSpPr>
        <p:spPr bwMode="auto">
          <a:xfrm>
            <a:off x="12208641" y="524183"/>
            <a:ext cx="0" cy="995956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itle 6">
            <a:extLst>
              <a:ext uri="{FF2B5EF4-FFF2-40B4-BE49-F238E27FC236}">
                <a16:creationId xmlns:a16="http://schemas.microsoft.com/office/drawing/2014/main" id="{799046EA-D455-4D80-7335-91C72DA5B806}"/>
              </a:ext>
            </a:extLst>
          </p:cNvPr>
          <p:cNvSpPr txBox="1">
            <a:spLocks/>
          </p:cNvSpPr>
          <p:nvPr/>
        </p:nvSpPr>
        <p:spPr>
          <a:xfrm>
            <a:off x="617335" y="537138"/>
            <a:ext cx="4770560" cy="753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defRPr/>
            </a:pPr>
            <a:r>
              <a:rPr lang="en-US" b="1" dirty="0" err="1">
                <a:solidFill>
                  <a:srgbClr val="000000"/>
                </a:solidFill>
                <a:latin typeface="IBM Plex Sans SmBld" panose="020B0503050203000203" pitchFamily="34" charset="0"/>
              </a:rPr>
              <a:t>watson</a:t>
            </a:r>
            <a:r>
              <a:rPr lang="en-US" b="1" dirty="0" err="1">
                <a:solidFill>
                  <a:srgbClr val="0E61FE"/>
                </a:solidFill>
                <a:latin typeface="IBM Plex Sans SmBld" panose="020B0503050203000203" pitchFamily="34" charset="0"/>
              </a:rPr>
              <a:t>x</a:t>
            </a:r>
            <a:r>
              <a:rPr lang="en-US" b="1" dirty="0" err="1">
                <a:solidFill>
                  <a:srgbClr val="000000"/>
                </a:solidFill>
                <a:latin typeface="IBM Plex Sans SmBld" panose="020B0503050203000203" pitchFamily="34" charset="0"/>
              </a:rPr>
              <a:t>.governance</a:t>
            </a:r>
            <a:r>
              <a:rPr lang="en-US" b="1" dirty="0">
                <a:solidFill>
                  <a:srgbClr val="000000"/>
                </a:solidFill>
                <a:latin typeface="IBM Plex Sans SmBld" panose="020B0503050203000203" pitchFamily="34" charset="0"/>
              </a:rPr>
              <a:t> </a:t>
            </a:r>
          </a:p>
        </p:txBody>
      </p:sp>
      <p:sp>
        <p:nvSpPr>
          <p:cNvPr id="11" name="TextBox 10">
            <a:extLst>
              <a:ext uri="{FF2B5EF4-FFF2-40B4-BE49-F238E27FC236}">
                <a16:creationId xmlns:a16="http://schemas.microsoft.com/office/drawing/2014/main" id="{85E7D3E6-7A26-ED65-0B38-0B83EC0ABC14}"/>
              </a:ext>
            </a:extLst>
          </p:cNvPr>
          <p:cNvSpPr txBox="1"/>
          <p:nvPr/>
        </p:nvSpPr>
        <p:spPr>
          <a:xfrm>
            <a:off x="12477874" y="3429189"/>
            <a:ext cx="5542346" cy="310418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defRPr/>
            </a:pPr>
            <a:r>
              <a:rPr lang="en-US" dirty="0">
                <a:solidFill>
                  <a:srgbClr val="000000"/>
                </a:solidFill>
                <a:latin typeface="IBM Plex Sans Light"/>
                <a:ea typeface="Calibri" panose="020F0502020204030204" pitchFamily="34" charset="0"/>
                <a:cs typeface="Times New Roman" panose="02020603050405020304" pitchFamily="18" charset="0"/>
                <a:sym typeface="IBM Plex Sans Light"/>
              </a:rPr>
              <a:t>Manage risk and protect reputation by automating workflows to ensure quality and better detect bias and drift. </a:t>
            </a:r>
            <a:endParaRPr lang="en-US" baseline="30000" dirty="0">
              <a:solidFill>
                <a:srgbClr val="000000"/>
              </a:solidFill>
              <a:latin typeface="IBM Plex Sans Light"/>
              <a:ea typeface="Calibri" panose="020F0502020204030204" pitchFamily="34" charset="0"/>
              <a:cs typeface="Times New Roman" panose="02020603050405020304" pitchFamily="18" charset="0"/>
              <a:sym typeface="IBM Plex Sans Light"/>
            </a:endParaRPr>
          </a:p>
        </p:txBody>
      </p:sp>
      <p:sp>
        <p:nvSpPr>
          <p:cNvPr id="17" name="TextBox 16">
            <a:extLst>
              <a:ext uri="{FF2B5EF4-FFF2-40B4-BE49-F238E27FC236}">
                <a16:creationId xmlns:a16="http://schemas.microsoft.com/office/drawing/2014/main" id="{2BD528D6-5359-2461-1F65-1D8C4E2B42D4}"/>
              </a:ext>
            </a:extLst>
          </p:cNvPr>
          <p:cNvSpPr txBox="1"/>
          <p:nvPr/>
        </p:nvSpPr>
        <p:spPr>
          <a:xfrm>
            <a:off x="6978641" y="3457783"/>
            <a:ext cx="4910692" cy="615117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61898" defTabSz="685828">
              <a:lnSpc>
                <a:spcPct val="110000"/>
              </a:lnSpc>
              <a:defRPr/>
            </a:pPr>
            <a:r>
              <a:rPr lang="en-US" dirty="0">
                <a:solidFill>
                  <a:srgbClr val="000000"/>
                </a:solidFill>
                <a:latin typeface="IBM Plex Sans Light"/>
                <a:sym typeface="IBM Plex Sans Light"/>
              </a:rPr>
              <a:t>Govern across the AI lifecycle. Automate and </a:t>
            </a:r>
            <a:r>
              <a:rPr lang="en-US" dirty="0">
                <a:solidFill>
                  <a:srgbClr val="000000"/>
                </a:solidFill>
                <a:latin typeface="IBM Plex Sans Light"/>
              </a:rPr>
              <a:t>consolidate </a:t>
            </a:r>
            <a:r>
              <a:rPr lang="en-US" dirty="0">
                <a:solidFill>
                  <a:srgbClr val="000000"/>
                </a:solidFill>
                <a:latin typeface="IBM Plex Sans Light"/>
                <a:sym typeface="IBM Plex Sans Light"/>
              </a:rPr>
              <a:t>tools, applications and platforms. Capture metadata at each stage and support models built and deployed in 3</a:t>
            </a:r>
            <a:r>
              <a:rPr lang="en-US" baseline="30000" dirty="0">
                <a:solidFill>
                  <a:srgbClr val="000000"/>
                </a:solidFill>
                <a:latin typeface="IBM Plex Sans Light"/>
                <a:sym typeface="IBM Plex Sans Light"/>
              </a:rPr>
              <a:t>rd</a:t>
            </a:r>
            <a:r>
              <a:rPr lang="en-US" dirty="0">
                <a:solidFill>
                  <a:srgbClr val="000000"/>
                </a:solidFill>
                <a:latin typeface="IBM Plex Sans Light"/>
                <a:sym typeface="IBM Plex Sans Light"/>
              </a:rPr>
              <a:t> party tools.  </a:t>
            </a:r>
          </a:p>
        </p:txBody>
      </p:sp>
      <p:sp>
        <p:nvSpPr>
          <p:cNvPr id="3" name="Rectangle 2">
            <a:extLst>
              <a:ext uri="{FF2B5EF4-FFF2-40B4-BE49-F238E27FC236}">
                <a16:creationId xmlns:a16="http://schemas.microsoft.com/office/drawing/2014/main" id="{600DABB5-9CDF-FD31-9452-D3B4E7CFDFD2}"/>
              </a:ext>
            </a:extLst>
          </p:cNvPr>
          <p:cNvSpPr/>
          <p:nvPr/>
        </p:nvSpPr>
        <p:spPr>
          <a:xfrm>
            <a:off x="6847284" y="11207728"/>
            <a:ext cx="5493230" cy="1200329"/>
          </a:xfrm>
          <a:prstGeom prst="rect">
            <a:avLst/>
          </a:prstGeom>
        </p:spPr>
        <p:txBody>
          <a:bodyPr wrap="square">
            <a:spAutoFit/>
          </a:bodyPr>
          <a:lstStyle/>
          <a:p>
            <a:pPr defTabSz="1823772">
              <a:defRPr/>
            </a:pPr>
            <a:r>
              <a:rPr lang="en-US" sz="2400" b="1" dirty="0">
                <a:solidFill>
                  <a:srgbClr val="0F62FE"/>
                </a:solidFill>
                <a:latin typeface="IBM Plex Sans Light" panose="020B0403050203000203" pitchFamily="34" charset="0"/>
                <a:ea typeface="Open Sans" panose="020B0606030504020204" pitchFamily="34" charset="0"/>
                <a:cs typeface="Open Sans" panose="020B0606030504020204" pitchFamily="34" charset="0"/>
              </a:rPr>
              <a:t>Comprehensive</a:t>
            </a:r>
          </a:p>
          <a:p>
            <a:pPr defTabSz="1823772">
              <a:defRPr/>
            </a:pPr>
            <a:r>
              <a:rPr lang="en-US" sz="240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Govern the end-to-end AI lifecycle with metadata capture at each stage </a:t>
            </a:r>
          </a:p>
        </p:txBody>
      </p:sp>
      <p:cxnSp>
        <p:nvCxnSpPr>
          <p:cNvPr id="5" name="Straight Connector 4">
            <a:extLst>
              <a:ext uri="{FF2B5EF4-FFF2-40B4-BE49-F238E27FC236}">
                <a16:creationId xmlns:a16="http://schemas.microsoft.com/office/drawing/2014/main" id="{9D1735A1-B3C4-EB6A-F4B9-67026F3D2CE8}"/>
              </a:ext>
            </a:extLst>
          </p:cNvPr>
          <p:cNvCxnSpPr>
            <a:cxnSpLocks/>
          </p:cNvCxnSpPr>
          <p:nvPr/>
        </p:nvCxnSpPr>
        <p:spPr bwMode="auto">
          <a:xfrm>
            <a:off x="6891855" y="10483748"/>
            <a:ext cx="1667890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EA3B94B-FC4E-574A-BDD0-2C3F1D3800CE}"/>
              </a:ext>
            </a:extLst>
          </p:cNvPr>
          <p:cNvSpPr/>
          <p:nvPr/>
        </p:nvSpPr>
        <p:spPr>
          <a:xfrm>
            <a:off x="12526990" y="11207732"/>
            <a:ext cx="5493230" cy="1200329"/>
          </a:xfrm>
          <a:prstGeom prst="rect">
            <a:avLst/>
          </a:prstGeom>
        </p:spPr>
        <p:txBody>
          <a:bodyPr wrap="square">
            <a:spAutoFit/>
          </a:bodyPr>
          <a:lstStyle/>
          <a:p>
            <a:pPr defTabSz="1823772">
              <a:defRPr/>
            </a:pPr>
            <a:r>
              <a:rPr lang="en-US" sz="2400" b="1" kern="0" dirty="0">
                <a:solidFill>
                  <a:srgbClr val="0F62FE"/>
                </a:solidFill>
                <a:latin typeface="IBM Plex Sans Light" panose="020B0403050203000203" pitchFamily="34" charset="0"/>
                <a:ea typeface="Open Sans" panose="020B0606030504020204" pitchFamily="34" charset="0"/>
                <a:cs typeface="Open Sans" panose="020B0606030504020204" pitchFamily="34" charset="0"/>
              </a:rPr>
              <a:t>Open</a:t>
            </a:r>
          </a:p>
          <a:p>
            <a:pPr defTabSz="1823772">
              <a:defRPr/>
            </a:pPr>
            <a:r>
              <a:rPr lang="en-US" sz="2400" kern="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Support governance of models built and deployed in 3</a:t>
            </a:r>
            <a:r>
              <a:rPr lang="en-US" sz="2400" kern="0" baseline="3000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rd</a:t>
            </a:r>
            <a:r>
              <a:rPr lang="en-US" sz="2400" kern="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 party tools</a:t>
            </a:r>
            <a:r>
              <a:rPr lang="en-US" sz="2400" b="1" kern="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 </a:t>
            </a:r>
            <a:endParaRPr lang="en-US" sz="2400" b="1" kern="0" dirty="0">
              <a:solidFill>
                <a:srgbClr val="FF0000"/>
              </a:solidFill>
              <a:latin typeface="IBM Plex Sans Light" panose="020B0403050203000203"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E9EAF9D4-E516-1EC8-899D-672A636ED3E7}"/>
              </a:ext>
            </a:extLst>
          </p:cNvPr>
          <p:cNvSpPr/>
          <p:nvPr/>
        </p:nvSpPr>
        <p:spPr>
          <a:xfrm>
            <a:off x="18581062" y="11207730"/>
            <a:ext cx="5493230" cy="1200329"/>
          </a:xfrm>
          <a:prstGeom prst="rect">
            <a:avLst/>
          </a:prstGeom>
        </p:spPr>
        <p:txBody>
          <a:bodyPr wrap="square">
            <a:spAutoFit/>
          </a:bodyPr>
          <a:lstStyle/>
          <a:p>
            <a:pPr defTabSz="1823772">
              <a:defRPr/>
            </a:pPr>
            <a:r>
              <a:rPr lang="en-US" sz="2400" b="1" kern="0" dirty="0">
                <a:solidFill>
                  <a:srgbClr val="0F62FE"/>
                </a:solidFill>
                <a:latin typeface="IBM Plex Sans Light" panose="020B0403050203000203" pitchFamily="34" charset="0"/>
                <a:ea typeface="Open Sans" panose="020B0606030504020204" pitchFamily="34" charset="0"/>
                <a:cs typeface="Open Sans" panose="020B0606030504020204" pitchFamily="34" charset="0"/>
              </a:rPr>
              <a:t>Automatic metadata </a:t>
            </a:r>
          </a:p>
          <a:p>
            <a:pPr defTabSz="1823772">
              <a:defRPr/>
            </a:pPr>
            <a:r>
              <a:rPr lang="en-US" sz="2400" kern="0" dirty="0">
                <a:solidFill>
                  <a:prstClr val="black"/>
                </a:solidFill>
                <a:latin typeface="IBM Plex Sans Light" panose="020B0403050203000203" pitchFamily="34" charset="0"/>
                <a:ea typeface="Open Sans" panose="020B0606030504020204" pitchFamily="34" charset="0"/>
                <a:cs typeface="Open Sans" panose="020B0606030504020204" pitchFamily="34" charset="0"/>
              </a:rPr>
              <a:t>and data transformation/lineage capture though Python notebooks.</a:t>
            </a:r>
          </a:p>
        </p:txBody>
      </p:sp>
      <p:sp>
        <p:nvSpPr>
          <p:cNvPr id="6" name="Title 1">
            <a:extLst>
              <a:ext uri="{FF2B5EF4-FFF2-40B4-BE49-F238E27FC236}">
                <a16:creationId xmlns:a16="http://schemas.microsoft.com/office/drawing/2014/main" id="{FCC0E51F-01E6-820E-E8F8-54824B9814AA}"/>
              </a:ext>
            </a:extLst>
          </p:cNvPr>
          <p:cNvSpPr txBox="1">
            <a:spLocks/>
          </p:cNvSpPr>
          <p:nvPr/>
        </p:nvSpPr>
        <p:spPr>
          <a:xfrm>
            <a:off x="243347" y="3892586"/>
            <a:ext cx="6098380" cy="3640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914400" bIns="0"/>
          <a:lstStyle>
            <a:lvl1pPr marL="0" marR="0" indent="0" algn="l" defTabSz="1218971"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gn="ctr" defTabSz="2437942"/>
            <a:r>
              <a:rPr lang="en-US" sz="5600" i="1" kern="0" dirty="0">
                <a:solidFill>
                  <a:srgbClr val="0F62FE"/>
                </a:solidFill>
                <a:latin typeface="IBM Plex Sans ExtLt" panose="020B0303050203000203" pitchFamily="34" charset="0"/>
                <a:ea typeface="Calibri" panose="020F0502020204030204" pitchFamily="34" charset="0"/>
                <a:cs typeface="Times New Roman"/>
              </a:rPr>
              <a:t>One unified, integrated </a:t>
            </a:r>
          </a:p>
          <a:p>
            <a:pPr algn="ctr" defTabSz="2437942"/>
            <a:r>
              <a:rPr lang="en-US" sz="5600" i="1" kern="0" dirty="0">
                <a:solidFill>
                  <a:srgbClr val="0F62FE"/>
                </a:solidFill>
                <a:latin typeface="IBM Plex Sans ExtLt" panose="020B0303050203000203" pitchFamily="34" charset="0"/>
                <a:ea typeface="Calibri" panose="020F0502020204030204" pitchFamily="34" charset="0"/>
                <a:cs typeface="Times New Roman"/>
              </a:rPr>
              <a:t>AI Governance platform to govern Generative AI and </a:t>
            </a:r>
          </a:p>
          <a:p>
            <a:pPr algn="ctr" defTabSz="2437942"/>
            <a:r>
              <a:rPr lang="en-US" sz="5600" i="1" kern="0" dirty="0">
                <a:solidFill>
                  <a:srgbClr val="0F62FE"/>
                </a:solidFill>
                <a:latin typeface="IBM Plex Sans ExtLt" panose="020B0303050203000203" pitchFamily="34" charset="0"/>
                <a:ea typeface="Calibri" panose="020F0502020204030204" pitchFamily="34" charset="0"/>
                <a:cs typeface="Times New Roman"/>
              </a:rPr>
              <a:t>Predictive ML</a:t>
            </a:r>
            <a:endParaRPr lang="en-US" sz="5600" i="1" kern="0" dirty="0">
              <a:solidFill>
                <a:srgbClr val="0F62FE"/>
              </a:solidFill>
              <a:latin typeface="IBM Plex Sans ExtL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5045D4-3EB7-A178-0AFF-FD9529FF7E5C}"/>
              </a:ext>
            </a:extLst>
          </p:cNvPr>
          <p:cNvSpPr txBox="1"/>
          <p:nvPr/>
        </p:nvSpPr>
        <p:spPr>
          <a:xfrm>
            <a:off x="6978641" y="1691858"/>
            <a:ext cx="4652912"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spcAft>
                <a:spcPts val="3200"/>
              </a:spcAft>
            </a:pPr>
            <a:r>
              <a:rPr lang="en-US" kern="0" dirty="0">
                <a:latin typeface="IBM Plex Sans" panose="020B0503050203000203" pitchFamily="34" charset="0"/>
                <a:cs typeface="Times New Roman"/>
                <a:sym typeface="IBM Plex Sans Light"/>
              </a:rPr>
              <a:t>Lifecycle Governance</a:t>
            </a:r>
          </a:p>
        </p:txBody>
      </p:sp>
      <p:sp>
        <p:nvSpPr>
          <p:cNvPr id="9" name="TextBox 8">
            <a:extLst>
              <a:ext uri="{FF2B5EF4-FFF2-40B4-BE49-F238E27FC236}">
                <a16:creationId xmlns:a16="http://schemas.microsoft.com/office/drawing/2014/main" id="{D9056355-161A-6D76-A8E7-0DBDF9104247}"/>
              </a:ext>
            </a:extLst>
          </p:cNvPr>
          <p:cNvSpPr txBox="1"/>
          <p:nvPr/>
        </p:nvSpPr>
        <p:spPr>
          <a:xfrm>
            <a:off x="12526990" y="1691857"/>
            <a:ext cx="4652912"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spcAft>
                <a:spcPts val="3200"/>
              </a:spcAft>
            </a:pPr>
            <a:r>
              <a:rPr lang="en-US" kern="0" dirty="0">
                <a:latin typeface="IBM Plex Sans" panose="020B0503050203000203" pitchFamily="34" charset="0"/>
                <a:cs typeface="Times New Roman"/>
                <a:sym typeface="IBM Plex Sans Light"/>
              </a:rPr>
              <a:t>Risk Management</a:t>
            </a:r>
          </a:p>
        </p:txBody>
      </p:sp>
      <p:sp>
        <p:nvSpPr>
          <p:cNvPr id="16" name="TextBox 15">
            <a:extLst>
              <a:ext uri="{FF2B5EF4-FFF2-40B4-BE49-F238E27FC236}">
                <a16:creationId xmlns:a16="http://schemas.microsoft.com/office/drawing/2014/main" id="{EF1FD109-8E8A-933D-5A22-1D1499844B91}"/>
              </a:ext>
            </a:extLst>
          </p:cNvPr>
          <p:cNvSpPr txBox="1"/>
          <p:nvPr/>
        </p:nvSpPr>
        <p:spPr>
          <a:xfrm>
            <a:off x="18614761" y="1691857"/>
            <a:ext cx="515507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spcAft>
                <a:spcPts val="3200"/>
              </a:spcAft>
            </a:pPr>
            <a:r>
              <a:rPr lang="en-US" kern="0" dirty="0">
                <a:latin typeface="IBM Plex Sans" panose="020B0503050203000203" pitchFamily="34" charset="0"/>
                <a:cs typeface="Times New Roman"/>
                <a:sym typeface="IBM Plex Sans Light"/>
              </a:rPr>
              <a:t>Regulatory Compliance</a:t>
            </a:r>
          </a:p>
        </p:txBody>
      </p:sp>
      <p:sp>
        <p:nvSpPr>
          <p:cNvPr id="21" name="Footer Placeholder 2">
            <a:extLst>
              <a:ext uri="{FF2B5EF4-FFF2-40B4-BE49-F238E27FC236}">
                <a16:creationId xmlns:a16="http://schemas.microsoft.com/office/drawing/2014/main" id="{5DED0C35-6D4B-9BCD-B16E-3618135C83EE}"/>
              </a:ext>
            </a:extLst>
          </p:cNvPr>
          <p:cNvSpPr txBox="1">
            <a:spLocks/>
          </p:cNvSpPr>
          <p:nvPr/>
        </p:nvSpPr>
        <p:spPr>
          <a:xfrm>
            <a:off x="568325" y="12804236"/>
            <a:ext cx="4956175"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2437454" rtl="0" eaLnBrk="1" latinLnBrk="0" hangingPunct="1">
              <a:lnSpc>
                <a:spcPct val="100000"/>
              </a:lnSpc>
              <a:spcBef>
                <a:spcPts val="0"/>
              </a:spcBef>
              <a:spcAft>
                <a:spcPts val="2334"/>
              </a:spcAft>
              <a:buClrTx/>
              <a:buSzTx/>
              <a:buFontTx/>
              <a:buNone/>
              <a:tabLst/>
              <a:defRPr sz="2666" b="0" i="0" u="none" strike="noStrike" cap="none" spc="0" baseline="0">
                <a:solidFill>
                  <a:schemeClr val="tx1"/>
                </a:solidFill>
                <a:uFillTx/>
                <a:latin typeface="IBM Plex Sans Medm" panose="020B0503050203000203" pitchFamily="34" charset="0"/>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1334" b="0" i="0" u="none" strike="noStrike" cap="none" spc="0" baseline="0">
                <a:solidFill>
                  <a:srgbClr val="000000"/>
                </a:solidFill>
                <a:uFillTx/>
                <a:latin typeface="IBM Plex Sans Medm" panose="020B0503050203000203" pitchFamily="34" charset="0"/>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dirty="0">
                <a:latin typeface="IBM Plex Sans" panose="020B0503050203000203" pitchFamily="34" charset="0"/>
                <a:ea typeface="+mn-ea"/>
                <a:cs typeface="+mn-cs"/>
              </a:rPr>
              <a:t>IBM watsonx.governance | © 2023 IBM Corporation</a:t>
            </a:r>
          </a:p>
        </p:txBody>
      </p:sp>
    </p:spTree>
    <p:extLst>
      <p:ext uri="{BB962C8B-B14F-4D97-AF65-F5344CB8AC3E}">
        <p14:creationId xmlns:p14="http://schemas.microsoft.com/office/powerpoint/2010/main" val="24146641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17E54-DD79-E0D2-EB2A-7B9CD8487FD6}"/>
              </a:ext>
            </a:extLst>
          </p:cNvPr>
          <p:cNvSpPr txBox="1"/>
          <p:nvPr/>
        </p:nvSpPr>
        <p:spPr>
          <a:xfrm>
            <a:off x="975422" y="2375018"/>
            <a:ext cx="6000154" cy="8894743"/>
          </a:xfrm>
          <a:prstGeom prst="rect">
            <a:avLst/>
          </a:prstGeom>
          <a:noFill/>
        </p:spPr>
        <p:txBody>
          <a:bodyPr wrap="square">
            <a:spAutoFit/>
          </a:bodyPr>
          <a:lstStyle/>
          <a:p>
            <a:pPr defTabSz="1828800"/>
            <a:r>
              <a:rPr lang="en-US" sz="2600" dirty="0">
                <a:solidFill>
                  <a:prstClr val="black"/>
                </a:solidFill>
                <a:latin typeface="IBM Plex Sans Light" panose="020B0403050203000203" pitchFamily="34" charset="0"/>
              </a:rPr>
              <a:t>A next generation enterprise studio for AI builders to train, validate, tune and deploy generative AI, foundation models, and machine learning capabilities</a:t>
            </a:r>
          </a:p>
          <a:p>
            <a:pPr defTabSz="1828800"/>
            <a:endParaRPr lang="en-US" sz="2600" dirty="0">
              <a:solidFill>
                <a:prstClr val="black"/>
              </a:solidFill>
              <a:latin typeface="IBM Plex Sans Light" panose="020B0403050203000203" pitchFamily="34" charset="0"/>
            </a:endParaRPr>
          </a:p>
          <a:p>
            <a:pPr marL="571500" indent="-571500" defTabSz="1828800">
              <a:buFont typeface="Arial" panose="020B0604020202020204" pitchFamily="34" charset="0"/>
              <a:buChar char="•"/>
            </a:pPr>
            <a:r>
              <a:rPr lang="en-US" sz="2600" dirty="0">
                <a:solidFill>
                  <a:prstClr val="black"/>
                </a:solidFill>
                <a:latin typeface="IBM Plex Sans Light" panose="020B0403050203000203" pitchFamily="34" charset="0"/>
              </a:rPr>
              <a:t>Foundation Model Library with IBM and open-source models</a:t>
            </a:r>
          </a:p>
          <a:p>
            <a:pPr marL="571500" indent="-571500"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571500" indent="-571500" defTabSz="1828800">
              <a:buFont typeface="Arial" panose="020B0604020202020204" pitchFamily="34" charset="0"/>
              <a:buChar char="•"/>
            </a:pPr>
            <a:r>
              <a:rPr lang="en-US" sz="2600" dirty="0">
                <a:solidFill>
                  <a:prstClr val="black"/>
                </a:solidFill>
                <a:latin typeface="IBM Plex Sans Light" panose="020B0403050203000203" pitchFamily="34" charset="0"/>
              </a:rPr>
              <a:t>Prompt Lab to experiment with foundation models and build prompts for various use cases and tasks</a:t>
            </a:r>
          </a:p>
          <a:p>
            <a:pPr marL="571500" indent="-571500"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571500" indent="-571500" defTabSz="1828800">
              <a:buFont typeface="Arial" panose="020B0604020202020204" pitchFamily="34" charset="0"/>
              <a:buChar char="•"/>
            </a:pPr>
            <a:r>
              <a:rPr lang="en-US" sz="2600" dirty="0">
                <a:solidFill>
                  <a:prstClr val="black"/>
                </a:solidFill>
                <a:latin typeface="IBM Plex Sans Light" panose="020B0403050203000203" pitchFamily="34" charset="0"/>
              </a:rPr>
              <a:t>Tuning Studio to tune your foundation models with labeled data</a:t>
            </a:r>
          </a:p>
          <a:p>
            <a:pPr marL="571500" indent="-571500"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571500" indent="-571500" defTabSz="1828800">
              <a:buFont typeface="Arial" panose="020B0604020202020204" pitchFamily="34" charset="0"/>
              <a:buChar char="•"/>
            </a:pPr>
            <a:r>
              <a:rPr lang="en-US" sz="2600" dirty="0">
                <a:solidFill>
                  <a:prstClr val="black"/>
                </a:solidFill>
                <a:latin typeface="IBM Plex Sans Light" panose="020B0403050203000203" pitchFamily="34" charset="0"/>
              </a:rPr>
              <a:t>Data Science and </a:t>
            </a:r>
            <a:r>
              <a:rPr lang="en-US" sz="2600" dirty="0" err="1">
                <a:solidFill>
                  <a:prstClr val="black"/>
                </a:solidFill>
                <a:latin typeface="IBM Plex Sans Light" panose="020B0403050203000203" pitchFamily="34" charset="0"/>
              </a:rPr>
              <a:t>MLOps</a:t>
            </a:r>
            <a:r>
              <a:rPr lang="en-US" sz="2600" dirty="0">
                <a:solidFill>
                  <a:prstClr val="black"/>
                </a:solidFill>
                <a:latin typeface="IBM Plex Sans Light" panose="020B0403050203000203" pitchFamily="34" charset="0"/>
              </a:rPr>
              <a:t> to build machine learning models automatically with model training, development and visual modeling</a:t>
            </a:r>
          </a:p>
        </p:txBody>
      </p:sp>
      <p:sp>
        <p:nvSpPr>
          <p:cNvPr id="6" name="TextBox 5">
            <a:extLst>
              <a:ext uri="{FF2B5EF4-FFF2-40B4-BE49-F238E27FC236}">
                <a16:creationId xmlns:a16="http://schemas.microsoft.com/office/drawing/2014/main" id="{C9ACA651-38B4-8A55-6B4A-E3E8E41160B4}"/>
              </a:ext>
            </a:extLst>
          </p:cNvPr>
          <p:cNvSpPr txBox="1"/>
          <p:nvPr/>
        </p:nvSpPr>
        <p:spPr>
          <a:xfrm>
            <a:off x="3975497" y="12393723"/>
            <a:ext cx="16888816" cy="646331"/>
          </a:xfrm>
          <a:prstGeom prst="rect">
            <a:avLst/>
          </a:prstGeom>
          <a:noFill/>
        </p:spPr>
        <p:txBody>
          <a:bodyPr wrap="square" rtlCol="0">
            <a:spAutoFit/>
          </a:bodyPr>
          <a:lstStyle/>
          <a:p>
            <a:pPr defTabSz="1828800"/>
            <a:r>
              <a:rPr lang="en-US" dirty="0">
                <a:solidFill>
                  <a:prstClr val="black"/>
                </a:solidFill>
                <a:latin typeface="Calibri" panose="020F0502020204030204"/>
              </a:rPr>
              <a:t> </a:t>
            </a:r>
            <a:r>
              <a:rPr lang="en-US" sz="2800" dirty="0">
                <a:solidFill>
                  <a:prstClr val="black"/>
                </a:solidFill>
                <a:latin typeface="IBM Plex Sans Light" panose="020B0403050203000203" pitchFamily="34" charset="0"/>
              </a:rPr>
              <a:t>Build – train – validate – tune – deploy                         manage – monitor – retrain – document facts </a:t>
            </a:r>
            <a:r>
              <a:rPr lang="en-US" dirty="0">
                <a:solidFill>
                  <a:prstClr val="black"/>
                </a:solidFill>
                <a:latin typeface="Calibri" panose="020F0502020204030204"/>
              </a:rPr>
              <a:t>	</a:t>
            </a:r>
          </a:p>
        </p:txBody>
      </p:sp>
      <p:sp>
        <p:nvSpPr>
          <p:cNvPr id="7" name="TextBox 6">
            <a:extLst>
              <a:ext uri="{FF2B5EF4-FFF2-40B4-BE49-F238E27FC236}">
                <a16:creationId xmlns:a16="http://schemas.microsoft.com/office/drawing/2014/main" id="{B2A650DA-4CB1-90CA-5A32-72DC97AAE505}"/>
              </a:ext>
            </a:extLst>
          </p:cNvPr>
          <p:cNvSpPr txBox="1"/>
          <p:nvPr/>
        </p:nvSpPr>
        <p:spPr>
          <a:xfrm>
            <a:off x="16490556" y="2375018"/>
            <a:ext cx="6762918" cy="9694962"/>
          </a:xfrm>
          <a:prstGeom prst="rect">
            <a:avLst/>
          </a:prstGeom>
          <a:noFill/>
        </p:spPr>
        <p:txBody>
          <a:bodyPr wrap="square">
            <a:spAutoFit/>
          </a:bodyPr>
          <a:lstStyle/>
          <a:p>
            <a:pPr defTabSz="1828800"/>
            <a:r>
              <a:rPr lang="en-US" sz="2600" dirty="0">
                <a:solidFill>
                  <a:prstClr val="black"/>
                </a:solidFill>
                <a:latin typeface="IBM Plex Sans Light" panose="020B0403050203000203" pitchFamily="34" charset="0"/>
              </a:rPr>
              <a:t>Accelerate responsible, transparent and explainable AI workflows across the entire lifecycle.  </a:t>
            </a:r>
          </a:p>
          <a:p>
            <a:pPr marL="571500" indent="-571500"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Automate and consolidate tools, applications, and platforms</a:t>
            </a:r>
          </a:p>
          <a:p>
            <a:pPr marL="225426" indent="-225426"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Govern ML models, including those from 3</a:t>
            </a:r>
            <a:r>
              <a:rPr lang="en-US" sz="2600" baseline="30000" dirty="0">
                <a:solidFill>
                  <a:prstClr val="black"/>
                </a:solidFill>
                <a:latin typeface="IBM Plex Sans Light" panose="020B0403050203000203" pitchFamily="34" charset="0"/>
              </a:rPr>
              <a:t>rd</a:t>
            </a:r>
            <a:r>
              <a:rPr lang="en-US" sz="2600" dirty="0">
                <a:solidFill>
                  <a:prstClr val="black"/>
                </a:solidFill>
                <a:latin typeface="IBM Plex Sans Light" panose="020B0403050203000203" pitchFamily="34" charset="0"/>
              </a:rPr>
              <a:t> parties and generative models (now in tech preview, GA in December 2023) </a:t>
            </a:r>
          </a:p>
          <a:p>
            <a:pPr marL="225426" indent="-225426"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Manage risk and protect reputation setting tolerances to proactively detect bias and drift</a:t>
            </a:r>
          </a:p>
          <a:p>
            <a:pPr marL="225426" indent="-225426"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Capture metadata and document lineage throughout the </a:t>
            </a:r>
            <a:r>
              <a:rPr lang="en-US" sz="2600">
                <a:solidFill>
                  <a:prstClr val="black"/>
                </a:solidFill>
                <a:latin typeface="IBM Plex Sans Light" panose="020B0403050203000203" pitchFamily="34" charset="0"/>
              </a:rPr>
              <a:t>model lifecycle </a:t>
            </a: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Improve adherence to AI regulations such as the proposed EU AI Act, internal policies and industry standards </a:t>
            </a:r>
          </a:p>
          <a:p>
            <a:pPr marL="225426" indent="-225426" defTabSz="1828800">
              <a:buFont typeface="Arial" panose="020B0604020202020204" pitchFamily="34" charset="0"/>
              <a:buChar char="•"/>
            </a:pPr>
            <a:endParaRPr lang="en-US" sz="2600" dirty="0">
              <a:solidFill>
                <a:prstClr val="black"/>
              </a:solidFill>
              <a:latin typeface="IBM Plex Sans Light" panose="020B0403050203000203" pitchFamily="34" charset="0"/>
            </a:endParaRPr>
          </a:p>
          <a:p>
            <a:pPr marL="225426" indent="-225426" defTabSz="1828800">
              <a:buFont typeface="Arial" panose="020B0604020202020204" pitchFamily="34" charset="0"/>
              <a:buChar char="•"/>
            </a:pPr>
            <a:r>
              <a:rPr lang="en-US" sz="2600" dirty="0">
                <a:solidFill>
                  <a:prstClr val="black"/>
                </a:solidFill>
                <a:latin typeface="IBM Plex Sans Light" panose="020B0403050203000203" pitchFamily="34" charset="0"/>
              </a:rPr>
              <a:t>Improve collaboration &amp; communication with customizable dashboards &amp; reports </a:t>
            </a:r>
          </a:p>
        </p:txBody>
      </p:sp>
      <p:pic>
        <p:nvPicPr>
          <p:cNvPr id="9" name="Picture 8">
            <a:extLst>
              <a:ext uri="{FF2B5EF4-FFF2-40B4-BE49-F238E27FC236}">
                <a16:creationId xmlns:a16="http://schemas.microsoft.com/office/drawing/2014/main" id="{1DC556C9-B35E-6649-9DC3-87F5DAD6C3AF}"/>
              </a:ext>
            </a:extLst>
          </p:cNvPr>
          <p:cNvPicPr>
            <a:picLocks noChangeAspect="1"/>
          </p:cNvPicPr>
          <p:nvPr/>
        </p:nvPicPr>
        <p:blipFill>
          <a:blip r:embed="rId2"/>
          <a:stretch>
            <a:fillRect/>
          </a:stretch>
        </p:blipFill>
        <p:spPr>
          <a:xfrm>
            <a:off x="7217181" y="4817141"/>
            <a:ext cx="9031768" cy="5303158"/>
          </a:xfrm>
          <a:prstGeom prst="rect">
            <a:avLst/>
          </a:prstGeom>
        </p:spPr>
      </p:pic>
      <p:sp>
        <p:nvSpPr>
          <p:cNvPr id="11" name="TextBox 10">
            <a:extLst>
              <a:ext uri="{FF2B5EF4-FFF2-40B4-BE49-F238E27FC236}">
                <a16:creationId xmlns:a16="http://schemas.microsoft.com/office/drawing/2014/main" id="{12D10737-3928-32A7-02A2-B55C49B50355}"/>
              </a:ext>
            </a:extLst>
          </p:cNvPr>
          <p:cNvSpPr txBox="1"/>
          <p:nvPr/>
        </p:nvSpPr>
        <p:spPr>
          <a:xfrm>
            <a:off x="16490556" y="1476987"/>
            <a:ext cx="7474651" cy="923330"/>
          </a:xfrm>
          <a:prstGeom prst="rect">
            <a:avLst/>
          </a:prstGeom>
          <a:noFill/>
        </p:spPr>
        <p:txBody>
          <a:bodyPr wrap="square">
            <a:spAutoFit/>
          </a:bodyPr>
          <a:lstStyle/>
          <a:p>
            <a:pPr defTabSz="1828800"/>
            <a:r>
              <a:rPr lang="en-US" sz="5400" dirty="0" err="1">
                <a:solidFill>
                  <a:prstClr val="black"/>
                </a:solidFill>
                <a:latin typeface="IBM Plex Sans" panose="020B0503050203000203" pitchFamily="34" charset="0"/>
              </a:rPr>
              <a:t>watsonx.governance</a:t>
            </a:r>
            <a:endParaRPr lang="en-US" sz="5400" dirty="0">
              <a:solidFill>
                <a:prstClr val="black"/>
              </a:solidFill>
              <a:latin typeface="IBM Plex Sans" panose="020B0503050203000203" pitchFamily="34" charset="0"/>
            </a:endParaRPr>
          </a:p>
        </p:txBody>
      </p:sp>
      <p:sp>
        <p:nvSpPr>
          <p:cNvPr id="12" name="TextBox 11">
            <a:extLst>
              <a:ext uri="{FF2B5EF4-FFF2-40B4-BE49-F238E27FC236}">
                <a16:creationId xmlns:a16="http://schemas.microsoft.com/office/drawing/2014/main" id="{79CF1A39-79C0-C92C-6C3D-C0CA0D24AF69}"/>
              </a:ext>
            </a:extLst>
          </p:cNvPr>
          <p:cNvSpPr txBox="1"/>
          <p:nvPr/>
        </p:nvSpPr>
        <p:spPr>
          <a:xfrm>
            <a:off x="975422" y="1430820"/>
            <a:ext cx="5666981" cy="923330"/>
          </a:xfrm>
          <a:prstGeom prst="rect">
            <a:avLst/>
          </a:prstGeom>
          <a:noFill/>
        </p:spPr>
        <p:txBody>
          <a:bodyPr wrap="square">
            <a:spAutoFit/>
          </a:bodyPr>
          <a:lstStyle>
            <a:defPPr>
              <a:defRPr lang="en-US"/>
            </a:defPPr>
            <a:lvl1pPr defTabSz="1828800">
              <a:defRPr sz="5400">
                <a:solidFill>
                  <a:prstClr val="black"/>
                </a:solidFill>
                <a:latin typeface="IBM Plex Sans" panose="020B0503050203000203" pitchFamily="34" charset="0"/>
              </a:defRPr>
            </a:lvl1pPr>
          </a:lstStyle>
          <a:p>
            <a:r>
              <a:rPr lang="en-US" dirty="0"/>
              <a:t>watsonx.ai </a:t>
            </a:r>
          </a:p>
        </p:txBody>
      </p:sp>
      <p:cxnSp>
        <p:nvCxnSpPr>
          <p:cNvPr id="17" name="Straight Arrow Connector 16">
            <a:extLst>
              <a:ext uri="{FF2B5EF4-FFF2-40B4-BE49-F238E27FC236}">
                <a16:creationId xmlns:a16="http://schemas.microsoft.com/office/drawing/2014/main" id="{06BCF4AF-3DC8-A328-8080-0607A5A0B73F}"/>
              </a:ext>
            </a:extLst>
          </p:cNvPr>
          <p:cNvCxnSpPr/>
          <p:nvPr/>
        </p:nvCxnSpPr>
        <p:spPr>
          <a:xfrm>
            <a:off x="10582502" y="12790000"/>
            <a:ext cx="16110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6AB2FE-67FA-A5E3-364F-DEA1A0D2EF25}"/>
              </a:ext>
            </a:extLst>
          </p:cNvPr>
          <p:cNvSpPr txBox="1"/>
          <p:nvPr/>
        </p:nvSpPr>
        <p:spPr>
          <a:xfrm>
            <a:off x="1012324" y="394289"/>
            <a:ext cx="12409714" cy="1015663"/>
          </a:xfrm>
          <a:prstGeom prst="rect">
            <a:avLst/>
          </a:prstGeom>
          <a:noFill/>
        </p:spPr>
        <p:txBody>
          <a:bodyPr wrap="square">
            <a:spAutoFit/>
          </a:bodyPr>
          <a:lstStyle>
            <a:defPPr>
              <a:defRPr lang="en-US"/>
            </a:defPPr>
            <a:lvl1pPr defTabSz="1828800">
              <a:defRPr sz="5400">
                <a:solidFill>
                  <a:prstClr val="black"/>
                </a:solidFill>
                <a:latin typeface="IBM Plex Sans" panose="020B0503050203000203" pitchFamily="34" charset="0"/>
              </a:defRPr>
            </a:lvl1pPr>
          </a:lstStyle>
          <a:p>
            <a:r>
              <a:rPr lang="en-US" sz="6000" dirty="0"/>
              <a:t>Scale</a:t>
            </a:r>
            <a:r>
              <a:rPr lang="en-US" dirty="0"/>
              <a:t> and Accelerate the impact of AI</a:t>
            </a:r>
          </a:p>
        </p:txBody>
      </p:sp>
    </p:spTree>
    <p:extLst>
      <p:ext uri="{BB962C8B-B14F-4D97-AF65-F5344CB8AC3E}">
        <p14:creationId xmlns:p14="http://schemas.microsoft.com/office/powerpoint/2010/main" val="3790748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7DC93C-DD7C-1E0D-E9D7-D9767BD1D703}"/>
              </a:ext>
            </a:extLst>
          </p:cNvPr>
          <p:cNvPicPr>
            <a:picLocks noChangeAspect="1"/>
          </p:cNvPicPr>
          <p:nvPr/>
        </p:nvPicPr>
        <p:blipFill>
          <a:blip r:embed="rId2"/>
          <a:stretch>
            <a:fillRect/>
          </a:stretch>
        </p:blipFill>
        <p:spPr>
          <a:xfrm>
            <a:off x="611363" y="6974940"/>
            <a:ext cx="13568928" cy="5516776"/>
          </a:xfrm>
          <a:prstGeom prst="rect">
            <a:avLst/>
          </a:prstGeom>
          <a:ln w="3175">
            <a:solidFill>
              <a:schemeClr val="bg1">
                <a:lumMod val="75000"/>
              </a:schemeClr>
            </a:solidFill>
          </a:ln>
        </p:spPr>
      </p:pic>
      <p:sp>
        <p:nvSpPr>
          <p:cNvPr id="2" name="Title 1">
            <a:extLst>
              <a:ext uri="{FF2B5EF4-FFF2-40B4-BE49-F238E27FC236}">
                <a16:creationId xmlns:a16="http://schemas.microsoft.com/office/drawing/2014/main" id="{0CF74C6E-6A04-1E39-6994-04B2BAB04AD4}"/>
              </a:ext>
            </a:extLst>
          </p:cNvPr>
          <p:cNvSpPr>
            <a:spLocks noGrp="1"/>
          </p:cNvSpPr>
          <p:nvPr>
            <p:ph type="title"/>
          </p:nvPr>
        </p:nvSpPr>
        <p:spPr>
          <a:xfrm>
            <a:off x="562419" y="536448"/>
            <a:ext cx="14931136" cy="2145792"/>
          </a:xfrm>
        </p:spPr>
        <p:txBody>
          <a:bodyPr/>
          <a:lstStyle/>
          <a:p>
            <a:r>
              <a:rPr lang="en-US" sz="4800" b="1" dirty="0">
                <a:latin typeface="IBM Plex Sans" panose="020B0503050203000203" pitchFamily="34" charset="0"/>
              </a:rPr>
              <a:t>Governance of LLMs and Foundation Models</a:t>
            </a:r>
          </a:p>
        </p:txBody>
      </p:sp>
      <p:sp>
        <p:nvSpPr>
          <p:cNvPr id="3" name="Footer Placeholder 2">
            <a:extLst>
              <a:ext uri="{FF2B5EF4-FFF2-40B4-BE49-F238E27FC236}">
                <a16:creationId xmlns:a16="http://schemas.microsoft.com/office/drawing/2014/main" id="{E869EFCD-6106-6897-C7EB-B989AB47C96D}"/>
              </a:ext>
            </a:extLst>
          </p:cNvPr>
          <p:cNvSpPr>
            <a:spLocks noGrp="1"/>
          </p:cNvSpPr>
          <p:nvPr>
            <p:ph type="ftr" sz="quarter" idx="10"/>
          </p:nvPr>
        </p:nvSpPr>
        <p:spPr/>
        <p:txBody>
          <a:bodyPr/>
          <a:lstStyle/>
          <a:p>
            <a:r>
              <a:rPr lang="en-US" dirty="0">
                <a:solidFill>
                  <a:srgbClr val="000000"/>
                </a:solidFill>
              </a:rPr>
              <a:t>Data and AI / © 2023 IBM Corporation</a:t>
            </a:r>
          </a:p>
        </p:txBody>
      </p:sp>
      <p:sp>
        <p:nvSpPr>
          <p:cNvPr id="6" name="TextBox 5">
            <a:extLst>
              <a:ext uri="{FF2B5EF4-FFF2-40B4-BE49-F238E27FC236}">
                <a16:creationId xmlns:a16="http://schemas.microsoft.com/office/drawing/2014/main" id="{4C0DB74D-CC42-F663-80B2-5C1512FD3B4F}"/>
              </a:ext>
            </a:extLst>
          </p:cNvPr>
          <p:cNvSpPr txBox="1"/>
          <p:nvPr/>
        </p:nvSpPr>
        <p:spPr>
          <a:xfrm>
            <a:off x="562420" y="2223406"/>
            <a:ext cx="16695538" cy="3234219"/>
          </a:xfrm>
          <a:prstGeom prst="rect">
            <a:avLst/>
          </a:prstGeom>
          <a:noFill/>
        </p:spPr>
        <p:txBody>
          <a:bodyPr wrap="square">
            <a:spAutoFit/>
          </a:bodyPr>
          <a:lstStyle/>
          <a:p>
            <a:pPr marL="761980" indent="-761980" defTabSz="1828800">
              <a:spcBef>
                <a:spcPts val="2934"/>
              </a:spcBef>
              <a:buFont typeface="Arial" panose="020B0604020202020204" pitchFamily="34" charset="0"/>
              <a:buChar char="•"/>
            </a:pPr>
            <a:r>
              <a:rPr lang="en-US" dirty="0">
                <a:solidFill>
                  <a:srgbClr val="000000"/>
                </a:solidFill>
                <a:latin typeface="IBM Plex Sans" panose="020B0503050203000203" pitchFamily="34" charset="0"/>
              </a:rPr>
              <a:t>Extend views, object model and other solution configuration and add approvals to include governance of FMs across the entire AI lifecycle with supporting dashboards, alerts and workflows </a:t>
            </a:r>
          </a:p>
          <a:p>
            <a:pPr marL="761980" indent="-761980" defTabSz="1828800">
              <a:spcBef>
                <a:spcPts val="2934"/>
              </a:spcBef>
              <a:buFont typeface="Arial" panose="020B0604020202020204" pitchFamily="34" charset="0"/>
              <a:buChar char="•"/>
            </a:pPr>
            <a:r>
              <a:rPr lang="en-US" dirty="0">
                <a:solidFill>
                  <a:srgbClr val="000000"/>
                </a:solidFill>
                <a:latin typeface="IBM Plex Sans" panose="020B0503050203000203" pitchFamily="34" charset="0"/>
              </a:rPr>
              <a:t>Govern the end-user usage of LLMs by providing guidance to users on what risks to monitor per business problem</a:t>
            </a:r>
          </a:p>
        </p:txBody>
      </p:sp>
      <p:pic>
        <p:nvPicPr>
          <p:cNvPr id="7" name="Picture 6">
            <a:extLst>
              <a:ext uri="{FF2B5EF4-FFF2-40B4-BE49-F238E27FC236}">
                <a16:creationId xmlns:a16="http://schemas.microsoft.com/office/drawing/2014/main" id="{06F07E61-55A1-8C1F-9416-BAA62F8A398E}"/>
              </a:ext>
            </a:extLst>
          </p:cNvPr>
          <p:cNvPicPr>
            <a:picLocks noChangeAspect="1"/>
          </p:cNvPicPr>
          <p:nvPr/>
        </p:nvPicPr>
        <p:blipFill>
          <a:blip r:embed="rId3"/>
          <a:stretch>
            <a:fillRect/>
          </a:stretch>
        </p:blipFill>
        <p:spPr>
          <a:xfrm>
            <a:off x="9352018" y="6665061"/>
            <a:ext cx="14472742" cy="6136542"/>
          </a:xfrm>
          <a:prstGeom prst="rect">
            <a:avLst/>
          </a:prstGeom>
          <a:ln w="3175">
            <a:solidFill>
              <a:schemeClr val="bg1">
                <a:lumMod val="75000"/>
              </a:schemeClr>
            </a:solidFill>
          </a:ln>
        </p:spPr>
      </p:pic>
      <p:pic>
        <p:nvPicPr>
          <p:cNvPr id="9" name="Picture 8">
            <a:extLst>
              <a:ext uri="{FF2B5EF4-FFF2-40B4-BE49-F238E27FC236}">
                <a16:creationId xmlns:a16="http://schemas.microsoft.com/office/drawing/2014/main" id="{4CBD06DC-25DF-7B89-CE59-E694CE283AF7}"/>
              </a:ext>
            </a:extLst>
          </p:cNvPr>
          <p:cNvPicPr>
            <a:picLocks noChangeAspect="1"/>
          </p:cNvPicPr>
          <p:nvPr/>
        </p:nvPicPr>
        <p:blipFill rotWithShape="1">
          <a:blip r:embed="rId4"/>
          <a:srcRect t="1608"/>
          <a:stretch/>
        </p:blipFill>
        <p:spPr>
          <a:xfrm>
            <a:off x="17045292" y="1398245"/>
            <a:ext cx="6954722" cy="4566670"/>
          </a:xfrm>
          <a:prstGeom prst="rect">
            <a:avLst/>
          </a:prstGeom>
          <a:ln w="3175">
            <a:solidFill>
              <a:schemeClr val="bg1">
                <a:lumMod val="75000"/>
              </a:schemeClr>
            </a:solidFill>
          </a:ln>
        </p:spPr>
      </p:pic>
    </p:spTree>
    <p:extLst>
      <p:ext uri="{BB962C8B-B14F-4D97-AF65-F5344CB8AC3E}">
        <p14:creationId xmlns:p14="http://schemas.microsoft.com/office/powerpoint/2010/main" val="4042550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4C6E-6A04-1E39-6994-04B2BAB04AD4}"/>
              </a:ext>
            </a:extLst>
          </p:cNvPr>
          <p:cNvSpPr>
            <a:spLocks noGrp="1"/>
          </p:cNvSpPr>
          <p:nvPr>
            <p:ph type="title"/>
          </p:nvPr>
        </p:nvSpPr>
        <p:spPr>
          <a:xfrm>
            <a:off x="562419" y="536448"/>
            <a:ext cx="14931136" cy="2145792"/>
          </a:xfrm>
        </p:spPr>
        <p:txBody>
          <a:bodyPr/>
          <a:lstStyle/>
          <a:p>
            <a:r>
              <a:rPr lang="en-US" sz="4800" b="1" dirty="0">
                <a:latin typeface="IBM Plex Sans" panose="020B0503050203000203" pitchFamily="34" charset="0"/>
              </a:rPr>
              <a:t>Governance of LLMs and Foundation Models</a:t>
            </a:r>
            <a:endParaRPr lang="en-US" sz="4800" dirty="0"/>
          </a:p>
        </p:txBody>
      </p:sp>
      <p:sp>
        <p:nvSpPr>
          <p:cNvPr id="3" name="Footer Placeholder 2">
            <a:extLst>
              <a:ext uri="{FF2B5EF4-FFF2-40B4-BE49-F238E27FC236}">
                <a16:creationId xmlns:a16="http://schemas.microsoft.com/office/drawing/2014/main" id="{E869EFCD-6106-6897-C7EB-B989AB47C96D}"/>
              </a:ext>
            </a:extLst>
          </p:cNvPr>
          <p:cNvSpPr>
            <a:spLocks noGrp="1"/>
          </p:cNvSpPr>
          <p:nvPr>
            <p:ph type="ftr" sz="quarter" idx="10"/>
          </p:nvPr>
        </p:nvSpPr>
        <p:spPr/>
        <p:txBody>
          <a:bodyPr/>
          <a:lstStyle/>
          <a:p>
            <a:r>
              <a:rPr lang="en-US" dirty="0">
                <a:solidFill>
                  <a:srgbClr val="000000"/>
                </a:solidFill>
              </a:rPr>
              <a:t>Data and AI / © 2023 IBM Corporation</a:t>
            </a:r>
          </a:p>
        </p:txBody>
      </p:sp>
      <p:pic>
        <p:nvPicPr>
          <p:cNvPr id="4" name="Picture 3">
            <a:extLst>
              <a:ext uri="{FF2B5EF4-FFF2-40B4-BE49-F238E27FC236}">
                <a16:creationId xmlns:a16="http://schemas.microsoft.com/office/drawing/2014/main" id="{FD706690-130F-A904-C687-390E59758B60}"/>
              </a:ext>
            </a:extLst>
          </p:cNvPr>
          <p:cNvPicPr>
            <a:picLocks noChangeAspect="1"/>
          </p:cNvPicPr>
          <p:nvPr/>
        </p:nvPicPr>
        <p:blipFill>
          <a:blip r:embed="rId2"/>
          <a:stretch>
            <a:fillRect/>
          </a:stretch>
        </p:blipFill>
        <p:spPr>
          <a:xfrm>
            <a:off x="15578438" y="251279"/>
            <a:ext cx="8331582" cy="7185182"/>
          </a:xfrm>
          <a:prstGeom prst="rect">
            <a:avLst/>
          </a:prstGeom>
          <a:ln>
            <a:noFill/>
          </a:ln>
        </p:spPr>
      </p:pic>
      <p:sp>
        <p:nvSpPr>
          <p:cNvPr id="6" name="TextBox 5">
            <a:extLst>
              <a:ext uri="{FF2B5EF4-FFF2-40B4-BE49-F238E27FC236}">
                <a16:creationId xmlns:a16="http://schemas.microsoft.com/office/drawing/2014/main" id="{4C0DB74D-CC42-F663-80B2-5C1512FD3B4F}"/>
              </a:ext>
            </a:extLst>
          </p:cNvPr>
          <p:cNvSpPr txBox="1"/>
          <p:nvPr/>
        </p:nvSpPr>
        <p:spPr>
          <a:xfrm>
            <a:off x="562414" y="2231771"/>
            <a:ext cx="14461758" cy="3606115"/>
          </a:xfrm>
          <a:prstGeom prst="rect">
            <a:avLst/>
          </a:prstGeom>
          <a:noFill/>
        </p:spPr>
        <p:txBody>
          <a:bodyPr wrap="square">
            <a:spAutoFit/>
          </a:bodyPr>
          <a:lstStyle/>
          <a:p>
            <a:pPr marL="761980" indent="-761980" defTabSz="1828800">
              <a:spcBef>
                <a:spcPts val="2934"/>
              </a:spcBef>
              <a:buFont typeface="Arial" panose="020B0604020202020204" pitchFamily="34" charset="0"/>
              <a:buChar char="•"/>
            </a:pPr>
            <a:r>
              <a:rPr lang="en-US" dirty="0">
                <a:solidFill>
                  <a:srgbClr val="000000"/>
                </a:solidFill>
                <a:latin typeface="IBM Plex Sans" panose="020B0503050203000203" pitchFamily="34" charset="0"/>
              </a:rPr>
              <a:t>Support for the capture of LLM-specific metrics (ROUGE, BLEU, Toxicity, etc.)</a:t>
            </a:r>
          </a:p>
          <a:p>
            <a:pPr marL="761980" indent="-761980" defTabSz="1828800">
              <a:spcBef>
                <a:spcPts val="2934"/>
              </a:spcBef>
              <a:buFont typeface="Arial" panose="020B0604020202020204" pitchFamily="34" charset="0"/>
              <a:buChar char="•"/>
            </a:pPr>
            <a:r>
              <a:rPr lang="en-US" dirty="0">
                <a:solidFill>
                  <a:srgbClr val="000000"/>
                </a:solidFill>
                <a:latin typeface="IBM Plex Sans" panose="020B0503050203000203" pitchFamily="34" charset="0"/>
              </a:rPr>
              <a:t>Onboarding and lifecycle governance of foundation models and LLMS</a:t>
            </a:r>
            <a:endParaRPr lang="en-US" dirty="0">
              <a:solidFill>
                <a:srgbClr val="FFFFFF"/>
              </a:solidFill>
              <a:latin typeface="IBM Plex Sans" panose="020B0503050203000203" pitchFamily="34" charset="0"/>
            </a:endParaRPr>
          </a:p>
          <a:p>
            <a:pPr marL="761980" indent="-761980" defTabSz="1828800">
              <a:spcBef>
                <a:spcPts val="2934"/>
              </a:spcBef>
              <a:buFont typeface="Arial" panose="020B0604020202020204" pitchFamily="34" charset="0"/>
              <a:buChar char="•"/>
            </a:pPr>
            <a:r>
              <a:rPr lang="en-US" dirty="0">
                <a:solidFill>
                  <a:srgbClr val="000000"/>
                </a:solidFill>
                <a:latin typeface="IBM Plex Sans" panose="020B0503050203000203" pitchFamily="34" charset="0"/>
              </a:rPr>
              <a:t>Govern the end-user usage of LLMs, adoption rate, cost</a:t>
            </a:r>
            <a:endParaRPr lang="en-US" sz="4000" dirty="0">
              <a:solidFill>
                <a:srgbClr val="000000"/>
              </a:solidFill>
              <a:latin typeface="IBM Plex Sans" panose="020B0503050203000203" pitchFamily="34" charset="0"/>
            </a:endParaRPr>
          </a:p>
        </p:txBody>
      </p:sp>
      <p:pic>
        <p:nvPicPr>
          <p:cNvPr id="8" name="Picture 7">
            <a:extLst>
              <a:ext uri="{FF2B5EF4-FFF2-40B4-BE49-F238E27FC236}">
                <a16:creationId xmlns:a16="http://schemas.microsoft.com/office/drawing/2014/main" id="{594E4E5C-30E4-AE43-4832-820E44D89926}"/>
              </a:ext>
            </a:extLst>
          </p:cNvPr>
          <p:cNvPicPr>
            <a:picLocks noChangeAspect="1"/>
          </p:cNvPicPr>
          <p:nvPr/>
        </p:nvPicPr>
        <p:blipFill>
          <a:blip r:embed="rId3"/>
          <a:stretch>
            <a:fillRect/>
          </a:stretch>
        </p:blipFill>
        <p:spPr>
          <a:xfrm>
            <a:off x="1501306" y="7123253"/>
            <a:ext cx="12583978" cy="5488338"/>
          </a:xfrm>
          <a:prstGeom prst="rect">
            <a:avLst/>
          </a:prstGeom>
          <a:ln w="3175">
            <a:solidFill>
              <a:schemeClr val="bg1">
                <a:lumMod val="75000"/>
              </a:schemeClr>
            </a:solidFill>
          </a:ln>
        </p:spPr>
      </p:pic>
      <p:pic>
        <p:nvPicPr>
          <p:cNvPr id="10" name="Picture 9">
            <a:extLst>
              <a:ext uri="{FF2B5EF4-FFF2-40B4-BE49-F238E27FC236}">
                <a16:creationId xmlns:a16="http://schemas.microsoft.com/office/drawing/2014/main" id="{C663D6E7-A116-A78D-735E-F938C3C8F9EC}"/>
              </a:ext>
            </a:extLst>
          </p:cNvPr>
          <p:cNvPicPr>
            <a:picLocks noChangeAspect="1"/>
          </p:cNvPicPr>
          <p:nvPr/>
        </p:nvPicPr>
        <p:blipFill>
          <a:blip r:embed="rId4"/>
          <a:stretch>
            <a:fillRect/>
          </a:stretch>
        </p:blipFill>
        <p:spPr>
          <a:xfrm>
            <a:off x="11213876" y="7436461"/>
            <a:ext cx="12561938" cy="6112834"/>
          </a:xfrm>
          <a:prstGeom prst="rect">
            <a:avLst/>
          </a:prstGeom>
          <a:ln w="3175">
            <a:solidFill>
              <a:schemeClr val="bg1">
                <a:lumMod val="75000"/>
              </a:schemeClr>
            </a:solidFill>
          </a:ln>
        </p:spPr>
      </p:pic>
      <p:pic>
        <p:nvPicPr>
          <p:cNvPr id="9" name="Picture 8">
            <a:extLst>
              <a:ext uri="{FF2B5EF4-FFF2-40B4-BE49-F238E27FC236}">
                <a16:creationId xmlns:a16="http://schemas.microsoft.com/office/drawing/2014/main" id="{5011175F-7839-7659-0736-64D3D0367111}"/>
              </a:ext>
            </a:extLst>
          </p:cNvPr>
          <p:cNvPicPr>
            <a:picLocks noChangeAspect="1"/>
          </p:cNvPicPr>
          <p:nvPr/>
        </p:nvPicPr>
        <p:blipFill rotWithShape="1">
          <a:blip r:embed="rId5"/>
          <a:srcRect t="39853" r="12655"/>
          <a:stretch/>
        </p:blipFill>
        <p:spPr>
          <a:xfrm>
            <a:off x="11929709" y="11118783"/>
            <a:ext cx="5460608" cy="2345942"/>
          </a:xfrm>
          <a:prstGeom prst="rect">
            <a:avLst/>
          </a:prstGeom>
          <a:ln w="3175">
            <a:solidFill>
              <a:schemeClr val="bg1">
                <a:lumMod val="75000"/>
              </a:schemeClr>
            </a:solidFill>
          </a:ln>
        </p:spPr>
      </p:pic>
    </p:spTree>
    <p:extLst>
      <p:ext uri="{BB962C8B-B14F-4D97-AF65-F5344CB8AC3E}">
        <p14:creationId xmlns:p14="http://schemas.microsoft.com/office/powerpoint/2010/main" val="3962709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3129E6-34A8-C304-05CD-128237E714DC}"/>
              </a:ext>
            </a:extLst>
          </p:cNvPr>
          <p:cNvSpPr/>
          <p:nvPr/>
        </p:nvSpPr>
        <p:spPr bwMode="auto">
          <a:xfrm>
            <a:off x="736933" y="1780839"/>
            <a:ext cx="2815389" cy="2430379"/>
          </a:xfrm>
          <a:prstGeom prst="rect">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Inventory</a:t>
            </a:r>
          </a:p>
        </p:txBody>
      </p:sp>
      <p:sp>
        <p:nvSpPr>
          <p:cNvPr id="13" name="Rectangle 12">
            <a:extLst>
              <a:ext uri="{FF2B5EF4-FFF2-40B4-BE49-F238E27FC236}">
                <a16:creationId xmlns:a16="http://schemas.microsoft.com/office/drawing/2014/main" id="{F6D7D15E-A7A0-6F65-AF35-2C1E9A3A1F9B}"/>
              </a:ext>
            </a:extLst>
          </p:cNvPr>
          <p:cNvSpPr/>
          <p:nvPr/>
        </p:nvSpPr>
        <p:spPr bwMode="auto">
          <a:xfrm>
            <a:off x="4470733" y="1780838"/>
            <a:ext cx="2815389" cy="2430379"/>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AI Use Case</a:t>
            </a:r>
          </a:p>
        </p:txBody>
      </p:sp>
      <p:sp>
        <p:nvSpPr>
          <p:cNvPr id="17" name="Rectangle 16">
            <a:extLst>
              <a:ext uri="{FF2B5EF4-FFF2-40B4-BE49-F238E27FC236}">
                <a16:creationId xmlns:a16="http://schemas.microsoft.com/office/drawing/2014/main" id="{89338B31-A5F0-D8B0-3119-CD42EAC8A2B9}"/>
              </a:ext>
            </a:extLst>
          </p:cNvPr>
          <p:cNvSpPr/>
          <p:nvPr/>
        </p:nvSpPr>
        <p:spPr bwMode="auto">
          <a:xfrm>
            <a:off x="8204533" y="1780837"/>
            <a:ext cx="2815389" cy="2430379"/>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Development Project</a:t>
            </a:r>
          </a:p>
        </p:txBody>
      </p:sp>
      <p:sp>
        <p:nvSpPr>
          <p:cNvPr id="19" name="Rectangle 18">
            <a:extLst>
              <a:ext uri="{FF2B5EF4-FFF2-40B4-BE49-F238E27FC236}">
                <a16:creationId xmlns:a16="http://schemas.microsoft.com/office/drawing/2014/main" id="{273CFBCA-C171-DBA4-142B-AA57D0790653}"/>
              </a:ext>
            </a:extLst>
          </p:cNvPr>
          <p:cNvSpPr/>
          <p:nvPr/>
        </p:nvSpPr>
        <p:spPr bwMode="auto">
          <a:xfrm>
            <a:off x="12356432" y="1804735"/>
            <a:ext cx="2815389" cy="2430379"/>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Template Asset</a:t>
            </a:r>
          </a:p>
        </p:txBody>
      </p:sp>
      <p:sp>
        <p:nvSpPr>
          <p:cNvPr id="20" name="Rectangle 19">
            <a:extLst>
              <a:ext uri="{FF2B5EF4-FFF2-40B4-BE49-F238E27FC236}">
                <a16:creationId xmlns:a16="http://schemas.microsoft.com/office/drawing/2014/main" id="{7E4CA3C7-4C96-8FB5-ADBF-6BB8242F0410}"/>
              </a:ext>
            </a:extLst>
          </p:cNvPr>
          <p:cNvSpPr/>
          <p:nvPr/>
        </p:nvSpPr>
        <p:spPr bwMode="auto">
          <a:xfrm>
            <a:off x="16090232" y="1804734"/>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b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endPar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1" name="Rectangle 20">
            <a:extLst>
              <a:ext uri="{FF2B5EF4-FFF2-40B4-BE49-F238E27FC236}">
                <a16:creationId xmlns:a16="http://schemas.microsoft.com/office/drawing/2014/main" id="{0052B450-D3EF-BC05-E4FD-499C2C3A138D}"/>
              </a:ext>
            </a:extLst>
          </p:cNvPr>
          <p:cNvSpPr/>
          <p:nvPr/>
        </p:nvSpPr>
        <p:spPr bwMode="auto">
          <a:xfrm>
            <a:off x="19940430" y="1810748"/>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2" name="Rectangle 21">
            <a:extLst>
              <a:ext uri="{FF2B5EF4-FFF2-40B4-BE49-F238E27FC236}">
                <a16:creationId xmlns:a16="http://schemas.microsoft.com/office/drawing/2014/main" id="{7C908D7A-485F-03C4-C06D-BEE6FDB6F825}"/>
              </a:ext>
            </a:extLst>
          </p:cNvPr>
          <p:cNvSpPr/>
          <p:nvPr/>
        </p:nvSpPr>
        <p:spPr bwMode="auto">
          <a:xfrm>
            <a:off x="12356432" y="6049209"/>
            <a:ext cx="2815389" cy="2430379"/>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3000">
                <a:solidFill>
                  <a:srgbClr val="000000"/>
                </a:solidFill>
                <a:latin typeface="IBM Plex Sans Text" panose="020B0503050203000203" pitchFamily="34" charset="0"/>
              </a:rPr>
              <a:t>Pre-Production Project</a:t>
            </a:r>
            <a:endParaRPr lang="en-US" sz="3000" dirty="0">
              <a:solidFill>
                <a:srgbClr val="000000"/>
              </a:solidFill>
              <a:latin typeface="IBM Plex Sans Text" panose="020B0503050203000203" pitchFamily="34" charset="0"/>
            </a:endParaRPr>
          </a:p>
        </p:txBody>
      </p:sp>
      <p:sp>
        <p:nvSpPr>
          <p:cNvPr id="23" name="Rectangle 22">
            <a:extLst>
              <a:ext uri="{FF2B5EF4-FFF2-40B4-BE49-F238E27FC236}">
                <a16:creationId xmlns:a16="http://schemas.microsoft.com/office/drawing/2014/main" id="{63198B37-1CF3-C15E-E9A8-3C1106A58142}"/>
              </a:ext>
            </a:extLst>
          </p:cNvPr>
          <p:cNvSpPr/>
          <p:nvPr/>
        </p:nvSpPr>
        <p:spPr bwMode="auto">
          <a:xfrm>
            <a:off x="16090232" y="6049209"/>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4" name="Rectangle 23">
            <a:extLst>
              <a:ext uri="{FF2B5EF4-FFF2-40B4-BE49-F238E27FC236}">
                <a16:creationId xmlns:a16="http://schemas.microsoft.com/office/drawing/2014/main" id="{ADD7ECA9-BC6D-4ED0-89D7-074942F4BB73}"/>
              </a:ext>
            </a:extLst>
          </p:cNvPr>
          <p:cNvSpPr/>
          <p:nvPr/>
        </p:nvSpPr>
        <p:spPr bwMode="auto">
          <a:xfrm>
            <a:off x="19940430" y="6049209"/>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5" name="Rectangle 24">
            <a:extLst>
              <a:ext uri="{FF2B5EF4-FFF2-40B4-BE49-F238E27FC236}">
                <a16:creationId xmlns:a16="http://schemas.microsoft.com/office/drawing/2014/main" id="{85547D14-F6BA-E385-D394-0DB2ED4286C0}"/>
              </a:ext>
            </a:extLst>
          </p:cNvPr>
          <p:cNvSpPr/>
          <p:nvPr/>
        </p:nvSpPr>
        <p:spPr bwMode="auto">
          <a:xfrm>
            <a:off x="12356432" y="10293683"/>
            <a:ext cx="2815389" cy="2430379"/>
          </a:xfrm>
          <a:prstGeom prst="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a:t>
            </a:r>
            <a:r>
              <a:rPr kumimoji="0" lang="en-US" sz="2500" b="0" i="0" u="none" strike="noStrike" kern="1200" cap="none" spc="0" normalizeH="0" baseline="0" noProof="0">
                <a:ln>
                  <a:noFill/>
                </a:ln>
                <a:solidFill>
                  <a:srgbClr val="000000"/>
                </a:solidFill>
                <a:effectLst/>
                <a:uLnTx/>
                <a:uFillTx/>
                <a:latin typeface="IBM Plex Sans Text" panose="020B0503050203000203" pitchFamily="34" charset="0"/>
                <a:ea typeface="+mn-ea"/>
                <a:cs typeface="+mn-cs"/>
              </a:rPr>
              <a:t>Space Deployments</a:t>
            </a:r>
            <a:endPar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6" name="Rectangle 25">
            <a:extLst>
              <a:ext uri="{FF2B5EF4-FFF2-40B4-BE49-F238E27FC236}">
                <a16:creationId xmlns:a16="http://schemas.microsoft.com/office/drawing/2014/main" id="{B12C6CD4-E2D6-CFAA-9C51-1E16232BE13E}"/>
              </a:ext>
            </a:extLst>
          </p:cNvPr>
          <p:cNvSpPr/>
          <p:nvPr/>
        </p:nvSpPr>
        <p:spPr bwMode="auto">
          <a:xfrm>
            <a:off x="16090232" y="10293683"/>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7" name="Rectangle 26">
            <a:extLst>
              <a:ext uri="{FF2B5EF4-FFF2-40B4-BE49-F238E27FC236}">
                <a16:creationId xmlns:a16="http://schemas.microsoft.com/office/drawing/2014/main" id="{1C9DB2E2-53DB-1985-AA03-0B35843C6B42}"/>
              </a:ext>
            </a:extLst>
          </p:cNvPr>
          <p:cNvSpPr/>
          <p:nvPr/>
        </p:nvSpPr>
        <p:spPr bwMode="auto">
          <a:xfrm>
            <a:off x="19882185" y="10293683"/>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cxnSp>
        <p:nvCxnSpPr>
          <p:cNvPr id="29" name="Straight Arrow Connector 28">
            <a:extLst>
              <a:ext uri="{FF2B5EF4-FFF2-40B4-BE49-F238E27FC236}">
                <a16:creationId xmlns:a16="http://schemas.microsoft.com/office/drawing/2014/main" id="{3DE22D92-84C1-3CDD-F9AD-62C0DCC5F090}"/>
              </a:ext>
            </a:extLst>
          </p:cNvPr>
          <p:cNvCxnSpPr>
            <a:stCxn id="12" idx="3"/>
            <a:endCxn id="13" idx="1"/>
          </p:cNvCxnSpPr>
          <p:nvPr/>
        </p:nvCxnSpPr>
        <p:spPr bwMode="auto">
          <a:xfrm flipV="1">
            <a:off x="3552322" y="2996028"/>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9C6C3B2-1DEA-922F-F8CB-F1C047122398}"/>
              </a:ext>
            </a:extLst>
          </p:cNvPr>
          <p:cNvSpPr txBox="1"/>
          <p:nvPr/>
        </p:nvSpPr>
        <p:spPr>
          <a:xfrm>
            <a:off x="4086845" y="2380473"/>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cxnSp>
        <p:nvCxnSpPr>
          <p:cNvPr id="34" name="Straight Arrow Connector 33">
            <a:extLst>
              <a:ext uri="{FF2B5EF4-FFF2-40B4-BE49-F238E27FC236}">
                <a16:creationId xmlns:a16="http://schemas.microsoft.com/office/drawing/2014/main" id="{83A04881-60C4-36D8-01C1-6E4FB304F744}"/>
              </a:ext>
            </a:extLst>
          </p:cNvPr>
          <p:cNvCxnSpPr>
            <a:stCxn id="13" idx="3"/>
            <a:endCxn id="17" idx="1"/>
          </p:cNvCxnSpPr>
          <p:nvPr/>
        </p:nvCxnSpPr>
        <p:spPr bwMode="auto">
          <a:xfrm flipV="1">
            <a:off x="7286122" y="2996027"/>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02D8728-5BFD-0AE2-F791-EEB5EB590D21}"/>
              </a:ext>
            </a:extLst>
          </p:cNvPr>
          <p:cNvCxnSpPr>
            <a:stCxn id="17" idx="3"/>
            <a:endCxn id="19" idx="1"/>
          </p:cNvCxnSpPr>
          <p:nvPr/>
        </p:nvCxnSpPr>
        <p:spPr bwMode="auto">
          <a:xfrm>
            <a:off x="11019922" y="2996027"/>
            <a:ext cx="1336510" cy="23898"/>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7" name="Left Arrow 36">
            <a:extLst>
              <a:ext uri="{FF2B5EF4-FFF2-40B4-BE49-F238E27FC236}">
                <a16:creationId xmlns:a16="http://schemas.microsoft.com/office/drawing/2014/main" id="{D32464F6-5A1D-5C31-0BF2-EDC3B59CDC10}"/>
              </a:ext>
            </a:extLst>
          </p:cNvPr>
          <p:cNvSpPr/>
          <p:nvPr/>
        </p:nvSpPr>
        <p:spPr bwMode="auto">
          <a:xfrm>
            <a:off x="15150916" y="3740153"/>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Left Arrow 38">
            <a:extLst>
              <a:ext uri="{FF2B5EF4-FFF2-40B4-BE49-F238E27FC236}">
                <a16:creationId xmlns:a16="http://schemas.microsoft.com/office/drawing/2014/main" id="{5AC0B818-79B6-9FD3-B40F-5924259868B8}"/>
              </a:ext>
            </a:extLst>
          </p:cNvPr>
          <p:cNvSpPr/>
          <p:nvPr/>
        </p:nvSpPr>
        <p:spPr bwMode="auto">
          <a:xfrm rot="10800000">
            <a:off x="18963820" y="2712147"/>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TextBox 39">
            <a:extLst>
              <a:ext uri="{FF2B5EF4-FFF2-40B4-BE49-F238E27FC236}">
                <a16:creationId xmlns:a16="http://schemas.microsoft.com/office/drawing/2014/main" id="{008F9BFB-3DA0-7169-1BF6-ADF0A3931D3A}"/>
              </a:ext>
            </a:extLst>
          </p:cNvPr>
          <p:cNvSpPr txBox="1"/>
          <p:nvPr/>
        </p:nvSpPr>
        <p:spPr>
          <a:xfrm>
            <a:off x="7825278" y="2380472"/>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sp>
        <p:nvSpPr>
          <p:cNvPr id="41" name="TextBox 40">
            <a:extLst>
              <a:ext uri="{FF2B5EF4-FFF2-40B4-BE49-F238E27FC236}">
                <a16:creationId xmlns:a16="http://schemas.microsoft.com/office/drawing/2014/main" id="{D726017B-008D-1322-3B29-DA67F4CF95B9}"/>
              </a:ext>
            </a:extLst>
          </p:cNvPr>
          <p:cNvSpPr txBox="1"/>
          <p:nvPr/>
        </p:nvSpPr>
        <p:spPr>
          <a:xfrm>
            <a:off x="12001643" y="2404370"/>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sp>
        <p:nvSpPr>
          <p:cNvPr id="50" name="Left Arrow 49">
            <a:extLst>
              <a:ext uri="{FF2B5EF4-FFF2-40B4-BE49-F238E27FC236}">
                <a16:creationId xmlns:a16="http://schemas.microsoft.com/office/drawing/2014/main" id="{52D33D2E-5428-EDB2-3C36-99843C545213}"/>
              </a:ext>
            </a:extLst>
          </p:cNvPr>
          <p:cNvSpPr/>
          <p:nvPr/>
        </p:nvSpPr>
        <p:spPr bwMode="auto">
          <a:xfrm>
            <a:off x="15171774" y="787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1" name="Left Arrow 50">
            <a:extLst>
              <a:ext uri="{FF2B5EF4-FFF2-40B4-BE49-F238E27FC236}">
                <a16:creationId xmlns:a16="http://schemas.microsoft.com/office/drawing/2014/main" id="{7C7D6DE9-61DB-D518-F505-C44981121969}"/>
              </a:ext>
            </a:extLst>
          </p:cNvPr>
          <p:cNvSpPr/>
          <p:nvPr/>
        </p:nvSpPr>
        <p:spPr bwMode="auto">
          <a:xfrm rot="10800000">
            <a:off x="18963774" y="7020274"/>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5" name="Left Arrow 54">
            <a:extLst>
              <a:ext uri="{FF2B5EF4-FFF2-40B4-BE49-F238E27FC236}">
                <a16:creationId xmlns:a16="http://schemas.microsoft.com/office/drawing/2014/main" id="{2A4E419C-E9D0-C436-2EC3-2FAFD1D16B98}"/>
              </a:ext>
            </a:extLst>
          </p:cNvPr>
          <p:cNvSpPr/>
          <p:nvPr/>
        </p:nvSpPr>
        <p:spPr bwMode="auto">
          <a:xfrm rot="10800000">
            <a:off x="18963774" y="11234516"/>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E6CD3CE-BE7C-AD4A-C3D2-6AD8271CC181}"/>
              </a:ext>
            </a:extLst>
          </p:cNvPr>
          <p:cNvCxnSpPr/>
          <p:nvPr/>
        </p:nvCxnSpPr>
        <p:spPr bwMode="auto">
          <a:xfrm>
            <a:off x="685800" y="5142162"/>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AD7FF7B-A0D7-0884-0768-9503382645A1}"/>
              </a:ext>
            </a:extLst>
          </p:cNvPr>
          <p:cNvSpPr txBox="1"/>
          <p:nvPr/>
        </p:nvSpPr>
        <p:spPr>
          <a:xfrm>
            <a:off x="685800" y="4544975"/>
            <a:ext cx="3674404"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Development Phase</a:t>
            </a:r>
          </a:p>
        </p:txBody>
      </p:sp>
      <p:cxnSp>
        <p:nvCxnSpPr>
          <p:cNvPr id="61" name="Straight Connector 60">
            <a:extLst>
              <a:ext uri="{FF2B5EF4-FFF2-40B4-BE49-F238E27FC236}">
                <a16:creationId xmlns:a16="http://schemas.microsoft.com/office/drawing/2014/main" id="{F8C81017-F500-B2E8-038B-09B29DC35FD9}"/>
              </a:ext>
            </a:extLst>
          </p:cNvPr>
          <p:cNvCxnSpPr/>
          <p:nvPr/>
        </p:nvCxnSpPr>
        <p:spPr bwMode="auto">
          <a:xfrm>
            <a:off x="685800" y="9055388"/>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55E441E-4D1B-AB50-6D60-8515024CA31D}"/>
              </a:ext>
            </a:extLst>
          </p:cNvPr>
          <p:cNvSpPr txBox="1"/>
          <p:nvPr/>
        </p:nvSpPr>
        <p:spPr>
          <a:xfrm>
            <a:off x="685800" y="8458201"/>
            <a:ext cx="4003019"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Pre-Production Phase</a:t>
            </a:r>
          </a:p>
        </p:txBody>
      </p:sp>
      <p:cxnSp>
        <p:nvCxnSpPr>
          <p:cNvPr id="63" name="Straight Connector 62">
            <a:extLst>
              <a:ext uri="{FF2B5EF4-FFF2-40B4-BE49-F238E27FC236}">
                <a16:creationId xmlns:a16="http://schemas.microsoft.com/office/drawing/2014/main" id="{37714373-D6E4-1336-2F53-5A7081A36B52}"/>
              </a:ext>
            </a:extLst>
          </p:cNvPr>
          <p:cNvCxnSpPr/>
          <p:nvPr/>
        </p:nvCxnSpPr>
        <p:spPr bwMode="auto">
          <a:xfrm>
            <a:off x="643478" y="13185059"/>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66BEF7EF-9034-D908-6BBD-99D74C5EA6BE}"/>
              </a:ext>
            </a:extLst>
          </p:cNvPr>
          <p:cNvSpPr txBox="1"/>
          <p:nvPr/>
        </p:nvSpPr>
        <p:spPr>
          <a:xfrm>
            <a:off x="643478" y="12587872"/>
            <a:ext cx="3256020"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Production Phase</a:t>
            </a:r>
          </a:p>
        </p:txBody>
      </p:sp>
      <p:sp>
        <p:nvSpPr>
          <p:cNvPr id="65" name="Title 1">
            <a:extLst>
              <a:ext uri="{FF2B5EF4-FFF2-40B4-BE49-F238E27FC236}">
                <a16:creationId xmlns:a16="http://schemas.microsoft.com/office/drawing/2014/main" id="{5C23F7AC-D0BF-CF69-C6AE-3D18EEAD80E9}"/>
              </a:ext>
            </a:extLst>
          </p:cNvPr>
          <p:cNvSpPr txBox="1">
            <a:spLocks/>
          </p:cNvSpPr>
          <p:nvPr/>
        </p:nvSpPr>
        <p:spPr>
          <a:xfrm>
            <a:off x="643478" y="249616"/>
            <a:ext cx="21545962" cy="1552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1 - </a:t>
            </a:r>
            <a:r>
              <a:rPr kumimoji="0" lang="en-US" sz="4000" b="0" i="0" u="none" strike="noStrike" kern="0" cap="none" spc="0" normalizeH="0" baseline="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IBM watsonx.</a:t>
            </a: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j-ea"/>
                <a:cs typeface="+mj-cs"/>
                <a:sym typeface="IBM Plex Sans Light"/>
              </a:rPr>
              <a:t>governance - Prompt Evaluation Lifecycle - With prompt copied to Validation Project for validation</a:t>
            </a:r>
            <a:endParaRPr kumimoji="0" lang="en-US" sz="4000" b="0" i="0" u="none" strike="noStrike" kern="0" cap="none" spc="0" normalizeH="0" baseline="3000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endParaRPr>
          </a:p>
        </p:txBody>
      </p:sp>
      <p:sp>
        <p:nvSpPr>
          <p:cNvPr id="66" name="TextBox 65">
            <a:extLst>
              <a:ext uri="{FF2B5EF4-FFF2-40B4-BE49-F238E27FC236}">
                <a16:creationId xmlns:a16="http://schemas.microsoft.com/office/drawing/2014/main" id="{DB7C2735-3209-9E73-CB2E-61E57DF14526}"/>
              </a:ext>
            </a:extLst>
          </p:cNvPr>
          <p:cNvSpPr txBox="1"/>
          <p:nvPr/>
        </p:nvSpPr>
        <p:spPr>
          <a:xfrm>
            <a:off x="15140751" y="2946966"/>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67" name="TextBox 66">
            <a:extLst>
              <a:ext uri="{FF2B5EF4-FFF2-40B4-BE49-F238E27FC236}">
                <a16:creationId xmlns:a16="http://schemas.microsoft.com/office/drawing/2014/main" id="{8B43B813-BBB7-75DA-30AC-42E00F26894F}"/>
              </a:ext>
            </a:extLst>
          </p:cNvPr>
          <p:cNvSpPr txBox="1"/>
          <p:nvPr/>
        </p:nvSpPr>
        <p:spPr>
          <a:xfrm>
            <a:off x="18953557" y="218376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69" name="Rectangle 68">
            <a:extLst>
              <a:ext uri="{FF2B5EF4-FFF2-40B4-BE49-F238E27FC236}">
                <a16:creationId xmlns:a16="http://schemas.microsoft.com/office/drawing/2014/main" id="{86A75D7F-8B35-0463-50C1-493E3FBAB1AB}"/>
              </a:ext>
            </a:extLst>
          </p:cNvPr>
          <p:cNvSpPr/>
          <p:nvPr/>
        </p:nvSpPr>
        <p:spPr bwMode="auto">
          <a:xfrm>
            <a:off x="12346267" y="3717679"/>
            <a:ext cx="2815389" cy="517432"/>
          </a:xfrm>
          <a:prstGeom prst="rect">
            <a:avLst/>
          </a:prstGeom>
          <a:solidFill>
            <a:schemeClr val="tx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WML Deployment</a:t>
            </a:r>
          </a:p>
        </p:txBody>
      </p:sp>
      <p:sp>
        <p:nvSpPr>
          <p:cNvPr id="70" name="TextBox 69">
            <a:extLst>
              <a:ext uri="{FF2B5EF4-FFF2-40B4-BE49-F238E27FC236}">
                <a16:creationId xmlns:a16="http://schemas.microsoft.com/office/drawing/2014/main" id="{82E046C9-D52C-035D-6176-72926341225C}"/>
              </a:ext>
            </a:extLst>
          </p:cNvPr>
          <p:cNvSpPr txBox="1"/>
          <p:nvPr/>
        </p:nvSpPr>
        <p:spPr>
          <a:xfrm>
            <a:off x="8353786" y="5359495"/>
            <a:ext cx="4269117"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pre-prod Project</a:t>
            </a:r>
          </a:p>
        </p:txBody>
      </p:sp>
      <p:sp>
        <p:nvSpPr>
          <p:cNvPr id="73" name="TextBox 72">
            <a:extLst>
              <a:ext uri="{FF2B5EF4-FFF2-40B4-BE49-F238E27FC236}">
                <a16:creationId xmlns:a16="http://schemas.microsoft.com/office/drawing/2014/main" id="{C3256CF8-0324-F9C4-70F0-41D41379EE80}"/>
              </a:ext>
            </a:extLst>
          </p:cNvPr>
          <p:cNvSpPr txBox="1"/>
          <p:nvPr/>
        </p:nvSpPr>
        <p:spPr>
          <a:xfrm>
            <a:off x="15180492" y="7137460"/>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74" name="TextBox 73">
            <a:extLst>
              <a:ext uri="{FF2B5EF4-FFF2-40B4-BE49-F238E27FC236}">
                <a16:creationId xmlns:a16="http://schemas.microsoft.com/office/drawing/2014/main" id="{AD1C00CE-42B0-7B1D-FDD9-E1E8246346A0}"/>
              </a:ext>
            </a:extLst>
          </p:cNvPr>
          <p:cNvSpPr txBox="1"/>
          <p:nvPr/>
        </p:nvSpPr>
        <p:spPr>
          <a:xfrm>
            <a:off x="18963774" y="6528356"/>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75" name="Rectangle 74">
            <a:extLst>
              <a:ext uri="{FF2B5EF4-FFF2-40B4-BE49-F238E27FC236}">
                <a16:creationId xmlns:a16="http://schemas.microsoft.com/office/drawing/2014/main" id="{EB8E0E1A-BB6F-B91E-D2D7-C50C48D3CEBE}"/>
              </a:ext>
            </a:extLst>
          </p:cNvPr>
          <p:cNvSpPr/>
          <p:nvPr/>
        </p:nvSpPr>
        <p:spPr bwMode="auto">
          <a:xfrm>
            <a:off x="12622903" y="11928231"/>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6" name="Left Arrow 75">
            <a:extLst>
              <a:ext uri="{FF2B5EF4-FFF2-40B4-BE49-F238E27FC236}">
                <a16:creationId xmlns:a16="http://schemas.microsoft.com/office/drawing/2014/main" id="{15D72FFC-C58C-79E9-1483-0B6C4112CD9C}"/>
              </a:ext>
            </a:extLst>
          </p:cNvPr>
          <p:cNvSpPr/>
          <p:nvPr/>
        </p:nvSpPr>
        <p:spPr bwMode="auto">
          <a:xfrm>
            <a:off x="15171774" y="1205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8F06E742-DE51-17C3-9636-2F268F2A27F1}"/>
              </a:ext>
            </a:extLst>
          </p:cNvPr>
          <p:cNvSpPr/>
          <p:nvPr/>
        </p:nvSpPr>
        <p:spPr bwMode="auto">
          <a:xfrm>
            <a:off x="13257591" y="11925452"/>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8" name="Rectangle 77">
            <a:extLst>
              <a:ext uri="{FF2B5EF4-FFF2-40B4-BE49-F238E27FC236}">
                <a16:creationId xmlns:a16="http://schemas.microsoft.com/office/drawing/2014/main" id="{F231A3F7-F466-1DC7-4F77-920C319E3D82}"/>
              </a:ext>
            </a:extLst>
          </p:cNvPr>
          <p:cNvSpPr/>
          <p:nvPr/>
        </p:nvSpPr>
        <p:spPr bwMode="auto">
          <a:xfrm>
            <a:off x="13892279" y="11923599"/>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9" name="TextBox 78">
            <a:extLst>
              <a:ext uri="{FF2B5EF4-FFF2-40B4-BE49-F238E27FC236}">
                <a16:creationId xmlns:a16="http://schemas.microsoft.com/office/drawing/2014/main" id="{34517E67-DC52-45F8-EA2A-D9C1AD37BA87}"/>
              </a:ext>
            </a:extLst>
          </p:cNvPr>
          <p:cNvSpPr txBox="1"/>
          <p:nvPr/>
        </p:nvSpPr>
        <p:spPr>
          <a:xfrm>
            <a:off x="15140751" y="11276098"/>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80" name="TextBox 79">
            <a:extLst>
              <a:ext uri="{FF2B5EF4-FFF2-40B4-BE49-F238E27FC236}">
                <a16:creationId xmlns:a16="http://schemas.microsoft.com/office/drawing/2014/main" id="{BEDF7C0C-D66A-A0DE-F8AA-4B9FFE221F13}"/>
              </a:ext>
            </a:extLst>
          </p:cNvPr>
          <p:cNvSpPr txBox="1"/>
          <p:nvPr/>
        </p:nvSpPr>
        <p:spPr>
          <a:xfrm>
            <a:off x="18953556" y="1073268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43" name="Rectangle 42">
            <a:extLst>
              <a:ext uri="{FF2B5EF4-FFF2-40B4-BE49-F238E27FC236}">
                <a16:creationId xmlns:a16="http://schemas.microsoft.com/office/drawing/2014/main" id="{AA39C1EB-0944-380F-219A-3CC7F8974FF8}"/>
              </a:ext>
            </a:extLst>
          </p:cNvPr>
          <p:cNvSpPr/>
          <p:nvPr/>
        </p:nvSpPr>
        <p:spPr bwMode="auto">
          <a:xfrm>
            <a:off x="8604121" y="10290025"/>
            <a:ext cx="2815389" cy="2430379"/>
          </a:xfrm>
          <a:prstGeom prst="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Space</a:t>
            </a:r>
          </a:p>
        </p:txBody>
      </p:sp>
      <p:sp>
        <p:nvSpPr>
          <p:cNvPr id="44" name="Left Arrow 43">
            <a:extLst>
              <a:ext uri="{FF2B5EF4-FFF2-40B4-BE49-F238E27FC236}">
                <a16:creationId xmlns:a16="http://schemas.microsoft.com/office/drawing/2014/main" id="{03BBF9E1-E443-068A-7A53-D5192B391EAC}"/>
              </a:ext>
            </a:extLst>
          </p:cNvPr>
          <p:cNvSpPr/>
          <p:nvPr/>
        </p:nvSpPr>
        <p:spPr bwMode="auto">
          <a:xfrm rot="10800000">
            <a:off x="11419509" y="11261089"/>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TextBox 45">
            <a:extLst>
              <a:ext uri="{FF2B5EF4-FFF2-40B4-BE49-F238E27FC236}">
                <a16:creationId xmlns:a16="http://schemas.microsoft.com/office/drawing/2014/main" id="{F433C193-E88B-8EF9-3678-8A199F7677B6}"/>
              </a:ext>
            </a:extLst>
          </p:cNvPr>
          <p:cNvSpPr txBox="1"/>
          <p:nvPr/>
        </p:nvSpPr>
        <p:spPr>
          <a:xfrm>
            <a:off x="11400999" y="10692827"/>
            <a:ext cx="891591"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Deploy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to Space</a:t>
            </a:r>
          </a:p>
        </p:txBody>
      </p:sp>
      <p:sp>
        <p:nvSpPr>
          <p:cNvPr id="49" name="TextBox 48">
            <a:extLst>
              <a:ext uri="{FF2B5EF4-FFF2-40B4-BE49-F238E27FC236}">
                <a16:creationId xmlns:a16="http://schemas.microsoft.com/office/drawing/2014/main" id="{6A413421-0924-6B31-DE5E-56B30D347F4A}"/>
              </a:ext>
            </a:extLst>
          </p:cNvPr>
          <p:cNvSpPr txBox="1"/>
          <p:nvPr/>
        </p:nvSpPr>
        <p:spPr>
          <a:xfrm>
            <a:off x="15068615" y="4247524"/>
            <a:ext cx="115448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Evaluation</a:t>
            </a:r>
          </a:p>
        </p:txBody>
      </p:sp>
      <p:sp>
        <p:nvSpPr>
          <p:cNvPr id="52" name="TextBox 51">
            <a:extLst>
              <a:ext uri="{FF2B5EF4-FFF2-40B4-BE49-F238E27FC236}">
                <a16:creationId xmlns:a16="http://schemas.microsoft.com/office/drawing/2014/main" id="{018244A6-D6F4-1F71-148E-0DC8A5361A25}"/>
              </a:ext>
            </a:extLst>
          </p:cNvPr>
          <p:cNvSpPr txBox="1"/>
          <p:nvPr/>
        </p:nvSpPr>
        <p:spPr>
          <a:xfrm>
            <a:off x="15021604" y="8313807"/>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sp>
        <p:nvSpPr>
          <p:cNvPr id="53" name="TextBox 52">
            <a:extLst>
              <a:ext uri="{FF2B5EF4-FFF2-40B4-BE49-F238E27FC236}">
                <a16:creationId xmlns:a16="http://schemas.microsoft.com/office/drawing/2014/main" id="{37E5B820-3DBF-D742-2685-A661716EC5B5}"/>
              </a:ext>
            </a:extLst>
          </p:cNvPr>
          <p:cNvSpPr txBox="1"/>
          <p:nvPr/>
        </p:nvSpPr>
        <p:spPr>
          <a:xfrm>
            <a:off x="15175375" y="12508625"/>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cxnSp>
        <p:nvCxnSpPr>
          <p:cNvPr id="4" name="Elbow Connector 3">
            <a:extLst>
              <a:ext uri="{FF2B5EF4-FFF2-40B4-BE49-F238E27FC236}">
                <a16:creationId xmlns:a16="http://schemas.microsoft.com/office/drawing/2014/main" id="{8CB1FF25-7325-C393-FF50-3A2B1EDF4161}"/>
              </a:ext>
            </a:extLst>
          </p:cNvPr>
          <p:cNvCxnSpPr>
            <a:cxnSpLocks/>
            <a:endCxn id="43" idx="1"/>
          </p:cNvCxnSpPr>
          <p:nvPr/>
        </p:nvCxnSpPr>
        <p:spPr bwMode="auto">
          <a:xfrm rot="16200000" flipH="1">
            <a:off x="6530658" y="9431752"/>
            <a:ext cx="3047012" cy="1099913"/>
          </a:xfrm>
          <a:prstGeom prst="bentConnector2">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965FC7C-AD91-FE05-4760-8E02ADD90F05}"/>
              </a:ext>
            </a:extLst>
          </p:cNvPr>
          <p:cNvSpPr txBox="1"/>
          <p:nvPr/>
        </p:nvSpPr>
        <p:spPr>
          <a:xfrm>
            <a:off x="3984715" y="7217768"/>
            <a:ext cx="3482043"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a:t>
            </a:r>
            <a:r>
              <a:rPr lang="en-US" sz="2500" dirty="0">
                <a:solidFill>
                  <a:srgbClr val="000000"/>
                </a:solidFill>
                <a:latin typeface="IBM Plex Sans Text" panose="020B0503050203000203" pitchFamily="34" charset="0"/>
                <a:ea typeface="Arial" charset="0"/>
                <a:cs typeface="Arial" charset="0"/>
              </a:rPr>
              <a:t>prod s</a:t>
            </a: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pace</a:t>
            </a:r>
          </a:p>
        </p:txBody>
      </p:sp>
      <p:cxnSp>
        <p:nvCxnSpPr>
          <p:cNvPr id="42" name="Elbow Connector 41">
            <a:extLst>
              <a:ext uri="{FF2B5EF4-FFF2-40B4-BE49-F238E27FC236}">
                <a16:creationId xmlns:a16="http://schemas.microsoft.com/office/drawing/2014/main" id="{A80F87EF-A36A-283D-DD57-09A640E0FC4A}"/>
              </a:ext>
            </a:extLst>
          </p:cNvPr>
          <p:cNvCxnSpPr>
            <a:cxnSpLocks/>
          </p:cNvCxnSpPr>
          <p:nvPr/>
        </p:nvCxnSpPr>
        <p:spPr bwMode="auto">
          <a:xfrm rot="10800000" flipV="1">
            <a:off x="10089240" y="3690483"/>
            <a:ext cx="2286774" cy="1014650"/>
          </a:xfrm>
          <a:prstGeom prst="bentConnector3">
            <a:avLst>
              <a:gd name="adj1" fmla="val 42687"/>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83" name="Elbow Connector 82">
            <a:extLst>
              <a:ext uri="{FF2B5EF4-FFF2-40B4-BE49-F238E27FC236}">
                <a16:creationId xmlns:a16="http://schemas.microsoft.com/office/drawing/2014/main" id="{00C0DC54-033F-EE4B-7AF2-0537EBA2CAF7}"/>
              </a:ext>
            </a:extLst>
          </p:cNvPr>
          <p:cNvCxnSpPr/>
          <p:nvPr/>
        </p:nvCxnSpPr>
        <p:spPr bwMode="auto">
          <a:xfrm rot="5400000">
            <a:off x="6895928" y="5257975"/>
            <a:ext cx="3824144" cy="2624238"/>
          </a:xfrm>
          <a:prstGeom prst="bentConnector3">
            <a:avLst>
              <a:gd name="adj1" fmla="val 1039"/>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D4936458-858C-8375-817D-667070E403A2}"/>
              </a:ext>
            </a:extLst>
          </p:cNvPr>
          <p:cNvCxnSpPr>
            <a:cxnSpLocks/>
          </p:cNvCxnSpPr>
          <p:nvPr/>
        </p:nvCxnSpPr>
        <p:spPr bwMode="auto">
          <a:xfrm rot="5400000">
            <a:off x="9794890" y="4733823"/>
            <a:ext cx="3929436" cy="1097776"/>
          </a:xfrm>
          <a:prstGeom prst="bentConnector3">
            <a:avLst>
              <a:gd name="adj1" fmla="val 1277"/>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E923263-D70C-91B2-18AD-706FB89D7F80}"/>
              </a:ext>
            </a:extLst>
          </p:cNvPr>
          <p:cNvCxnSpPr>
            <a:cxnSpLocks/>
            <a:endCxn id="22" idx="1"/>
          </p:cNvCxnSpPr>
          <p:nvPr/>
        </p:nvCxnSpPr>
        <p:spPr bwMode="auto">
          <a:xfrm>
            <a:off x="11206297" y="7264398"/>
            <a:ext cx="1150135"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60389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3129E6-34A8-C304-05CD-128237E714DC}"/>
              </a:ext>
            </a:extLst>
          </p:cNvPr>
          <p:cNvSpPr/>
          <p:nvPr/>
        </p:nvSpPr>
        <p:spPr bwMode="auto">
          <a:xfrm>
            <a:off x="736933" y="1780839"/>
            <a:ext cx="2815389" cy="2430379"/>
          </a:xfrm>
          <a:prstGeom prst="rect">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Inventory</a:t>
            </a:r>
          </a:p>
        </p:txBody>
      </p:sp>
      <p:sp>
        <p:nvSpPr>
          <p:cNvPr id="13" name="Rectangle 12">
            <a:extLst>
              <a:ext uri="{FF2B5EF4-FFF2-40B4-BE49-F238E27FC236}">
                <a16:creationId xmlns:a16="http://schemas.microsoft.com/office/drawing/2014/main" id="{F6D7D15E-A7A0-6F65-AF35-2C1E9A3A1F9B}"/>
              </a:ext>
            </a:extLst>
          </p:cNvPr>
          <p:cNvSpPr/>
          <p:nvPr/>
        </p:nvSpPr>
        <p:spPr bwMode="auto">
          <a:xfrm>
            <a:off x="4470733" y="1780838"/>
            <a:ext cx="2815389" cy="2430379"/>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AI Use Case</a:t>
            </a:r>
          </a:p>
        </p:txBody>
      </p:sp>
      <p:sp>
        <p:nvSpPr>
          <p:cNvPr id="17" name="Rectangle 16">
            <a:extLst>
              <a:ext uri="{FF2B5EF4-FFF2-40B4-BE49-F238E27FC236}">
                <a16:creationId xmlns:a16="http://schemas.microsoft.com/office/drawing/2014/main" id="{89338B31-A5F0-D8B0-3119-CD42EAC8A2B9}"/>
              </a:ext>
            </a:extLst>
          </p:cNvPr>
          <p:cNvSpPr/>
          <p:nvPr/>
        </p:nvSpPr>
        <p:spPr bwMode="auto">
          <a:xfrm>
            <a:off x="8204533" y="1780837"/>
            <a:ext cx="2815389" cy="2430379"/>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Development Project</a:t>
            </a:r>
          </a:p>
        </p:txBody>
      </p:sp>
      <p:sp>
        <p:nvSpPr>
          <p:cNvPr id="18" name="Rectangle 17">
            <a:extLst>
              <a:ext uri="{FF2B5EF4-FFF2-40B4-BE49-F238E27FC236}">
                <a16:creationId xmlns:a16="http://schemas.microsoft.com/office/drawing/2014/main" id="{F76310EA-88C9-EF56-A0AD-25A06A49004E}"/>
              </a:ext>
            </a:extLst>
          </p:cNvPr>
          <p:cNvSpPr/>
          <p:nvPr/>
        </p:nvSpPr>
        <p:spPr bwMode="auto">
          <a:xfrm>
            <a:off x="8622632" y="6049210"/>
            <a:ext cx="2815389" cy="2430379"/>
          </a:xfrm>
          <a:prstGeom prst="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Pre-Production Space</a:t>
            </a:r>
          </a:p>
        </p:txBody>
      </p:sp>
      <p:sp>
        <p:nvSpPr>
          <p:cNvPr id="19" name="Rectangle 18">
            <a:extLst>
              <a:ext uri="{FF2B5EF4-FFF2-40B4-BE49-F238E27FC236}">
                <a16:creationId xmlns:a16="http://schemas.microsoft.com/office/drawing/2014/main" id="{273CFBCA-C171-DBA4-142B-AA57D0790653}"/>
              </a:ext>
            </a:extLst>
          </p:cNvPr>
          <p:cNvSpPr/>
          <p:nvPr/>
        </p:nvSpPr>
        <p:spPr bwMode="auto">
          <a:xfrm>
            <a:off x="12356432" y="1804735"/>
            <a:ext cx="2815389" cy="2430379"/>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Template Asset</a:t>
            </a:r>
          </a:p>
        </p:txBody>
      </p:sp>
      <p:sp>
        <p:nvSpPr>
          <p:cNvPr id="20" name="Rectangle 19">
            <a:extLst>
              <a:ext uri="{FF2B5EF4-FFF2-40B4-BE49-F238E27FC236}">
                <a16:creationId xmlns:a16="http://schemas.microsoft.com/office/drawing/2014/main" id="{7E4CA3C7-4C96-8FB5-ADBF-6BB8242F0410}"/>
              </a:ext>
            </a:extLst>
          </p:cNvPr>
          <p:cNvSpPr/>
          <p:nvPr/>
        </p:nvSpPr>
        <p:spPr bwMode="auto">
          <a:xfrm>
            <a:off x="16090232" y="1804734"/>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b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endPar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1" name="Rectangle 20">
            <a:extLst>
              <a:ext uri="{FF2B5EF4-FFF2-40B4-BE49-F238E27FC236}">
                <a16:creationId xmlns:a16="http://schemas.microsoft.com/office/drawing/2014/main" id="{0052B450-D3EF-BC05-E4FD-499C2C3A138D}"/>
              </a:ext>
            </a:extLst>
          </p:cNvPr>
          <p:cNvSpPr/>
          <p:nvPr/>
        </p:nvSpPr>
        <p:spPr bwMode="auto">
          <a:xfrm>
            <a:off x="19940430" y="1810748"/>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2" name="Rectangle 21">
            <a:extLst>
              <a:ext uri="{FF2B5EF4-FFF2-40B4-BE49-F238E27FC236}">
                <a16:creationId xmlns:a16="http://schemas.microsoft.com/office/drawing/2014/main" id="{7C908D7A-485F-03C4-C06D-BEE6FDB6F825}"/>
              </a:ext>
            </a:extLst>
          </p:cNvPr>
          <p:cNvSpPr/>
          <p:nvPr/>
        </p:nvSpPr>
        <p:spPr bwMode="auto">
          <a:xfrm>
            <a:off x="12356432" y="6049209"/>
            <a:ext cx="2815389" cy="2430379"/>
          </a:xfrm>
          <a:prstGeom prst="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Pre-Production Space Deployments</a:t>
            </a:r>
          </a:p>
        </p:txBody>
      </p:sp>
      <p:sp>
        <p:nvSpPr>
          <p:cNvPr id="23" name="Rectangle 22">
            <a:extLst>
              <a:ext uri="{FF2B5EF4-FFF2-40B4-BE49-F238E27FC236}">
                <a16:creationId xmlns:a16="http://schemas.microsoft.com/office/drawing/2014/main" id="{63198B37-1CF3-C15E-E9A8-3C1106A58142}"/>
              </a:ext>
            </a:extLst>
          </p:cNvPr>
          <p:cNvSpPr/>
          <p:nvPr/>
        </p:nvSpPr>
        <p:spPr bwMode="auto">
          <a:xfrm>
            <a:off x="16090232" y="6049209"/>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4" name="Rectangle 23">
            <a:extLst>
              <a:ext uri="{FF2B5EF4-FFF2-40B4-BE49-F238E27FC236}">
                <a16:creationId xmlns:a16="http://schemas.microsoft.com/office/drawing/2014/main" id="{ADD7ECA9-BC6D-4ED0-89D7-074942F4BB73}"/>
              </a:ext>
            </a:extLst>
          </p:cNvPr>
          <p:cNvSpPr/>
          <p:nvPr/>
        </p:nvSpPr>
        <p:spPr bwMode="auto">
          <a:xfrm>
            <a:off x="19940430" y="6049209"/>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5" name="Rectangle 24">
            <a:extLst>
              <a:ext uri="{FF2B5EF4-FFF2-40B4-BE49-F238E27FC236}">
                <a16:creationId xmlns:a16="http://schemas.microsoft.com/office/drawing/2014/main" id="{85547D14-F6BA-E385-D394-0DB2ED4286C0}"/>
              </a:ext>
            </a:extLst>
          </p:cNvPr>
          <p:cNvSpPr/>
          <p:nvPr/>
        </p:nvSpPr>
        <p:spPr bwMode="auto">
          <a:xfrm>
            <a:off x="12356432" y="10293683"/>
            <a:ext cx="2815389" cy="2430379"/>
          </a:xfrm>
          <a:prstGeom prst="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a:t>
            </a:r>
            <a:r>
              <a:rPr kumimoji="0" lang="en-US" sz="2500" b="0" i="0" u="none" strike="noStrike" kern="1200" cap="none" spc="0" normalizeH="0" baseline="0" noProof="0">
                <a:ln>
                  <a:noFill/>
                </a:ln>
                <a:solidFill>
                  <a:srgbClr val="000000"/>
                </a:solidFill>
                <a:effectLst/>
                <a:uLnTx/>
                <a:uFillTx/>
                <a:latin typeface="IBM Plex Sans Text" panose="020B0503050203000203" pitchFamily="34" charset="0"/>
                <a:ea typeface="+mn-ea"/>
                <a:cs typeface="+mn-cs"/>
              </a:rPr>
              <a:t>Space Deployments</a:t>
            </a:r>
            <a:endPar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6" name="Rectangle 25">
            <a:extLst>
              <a:ext uri="{FF2B5EF4-FFF2-40B4-BE49-F238E27FC236}">
                <a16:creationId xmlns:a16="http://schemas.microsoft.com/office/drawing/2014/main" id="{B12C6CD4-E2D6-CFAA-9C51-1E16232BE13E}"/>
              </a:ext>
            </a:extLst>
          </p:cNvPr>
          <p:cNvSpPr/>
          <p:nvPr/>
        </p:nvSpPr>
        <p:spPr bwMode="auto">
          <a:xfrm>
            <a:off x="16090232" y="10293683"/>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7" name="Rectangle 26">
            <a:extLst>
              <a:ext uri="{FF2B5EF4-FFF2-40B4-BE49-F238E27FC236}">
                <a16:creationId xmlns:a16="http://schemas.microsoft.com/office/drawing/2014/main" id="{1C9DB2E2-53DB-1985-AA03-0B35843C6B42}"/>
              </a:ext>
            </a:extLst>
          </p:cNvPr>
          <p:cNvSpPr/>
          <p:nvPr/>
        </p:nvSpPr>
        <p:spPr bwMode="auto">
          <a:xfrm>
            <a:off x="19882185" y="10293683"/>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cxnSp>
        <p:nvCxnSpPr>
          <p:cNvPr id="29" name="Straight Arrow Connector 28">
            <a:extLst>
              <a:ext uri="{FF2B5EF4-FFF2-40B4-BE49-F238E27FC236}">
                <a16:creationId xmlns:a16="http://schemas.microsoft.com/office/drawing/2014/main" id="{3DE22D92-84C1-3CDD-F9AD-62C0DCC5F090}"/>
              </a:ext>
            </a:extLst>
          </p:cNvPr>
          <p:cNvCxnSpPr>
            <a:stCxn id="12" idx="3"/>
            <a:endCxn id="13" idx="1"/>
          </p:cNvCxnSpPr>
          <p:nvPr/>
        </p:nvCxnSpPr>
        <p:spPr bwMode="auto">
          <a:xfrm flipV="1">
            <a:off x="3552322" y="2996028"/>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9C6C3B2-1DEA-922F-F8CB-F1C047122398}"/>
              </a:ext>
            </a:extLst>
          </p:cNvPr>
          <p:cNvSpPr txBox="1"/>
          <p:nvPr/>
        </p:nvSpPr>
        <p:spPr>
          <a:xfrm>
            <a:off x="4086845" y="2380473"/>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cxnSp>
        <p:nvCxnSpPr>
          <p:cNvPr id="34" name="Straight Arrow Connector 33">
            <a:extLst>
              <a:ext uri="{FF2B5EF4-FFF2-40B4-BE49-F238E27FC236}">
                <a16:creationId xmlns:a16="http://schemas.microsoft.com/office/drawing/2014/main" id="{83A04881-60C4-36D8-01C1-6E4FB304F744}"/>
              </a:ext>
            </a:extLst>
          </p:cNvPr>
          <p:cNvCxnSpPr>
            <a:stCxn id="13" idx="3"/>
            <a:endCxn id="17" idx="1"/>
          </p:cNvCxnSpPr>
          <p:nvPr/>
        </p:nvCxnSpPr>
        <p:spPr bwMode="auto">
          <a:xfrm flipV="1">
            <a:off x="7286122" y="2996027"/>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02D8728-5BFD-0AE2-F791-EEB5EB590D21}"/>
              </a:ext>
            </a:extLst>
          </p:cNvPr>
          <p:cNvCxnSpPr>
            <a:stCxn id="17" idx="3"/>
            <a:endCxn id="19" idx="1"/>
          </p:cNvCxnSpPr>
          <p:nvPr/>
        </p:nvCxnSpPr>
        <p:spPr bwMode="auto">
          <a:xfrm>
            <a:off x="11019922" y="2996027"/>
            <a:ext cx="1336510" cy="23898"/>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7" name="Left Arrow 36">
            <a:extLst>
              <a:ext uri="{FF2B5EF4-FFF2-40B4-BE49-F238E27FC236}">
                <a16:creationId xmlns:a16="http://schemas.microsoft.com/office/drawing/2014/main" id="{D32464F6-5A1D-5C31-0BF2-EDC3B59CDC10}"/>
              </a:ext>
            </a:extLst>
          </p:cNvPr>
          <p:cNvSpPr/>
          <p:nvPr/>
        </p:nvSpPr>
        <p:spPr bwMode="auto">
          <a:xfrm>
            <a:off x="15150916" y="3740153"/>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Left Arrow 38">
            <a:extLst>
              <a:ext uri="{FF2B5EF4-FFF2-40B4-BE49-F238E27FC236}">
                <a16:creationId xmlns:a16="http://schemas.microsoft.com/office/drawing/2014/main" id="{5AC0B818-79B6-9FD3-B40F-5924259868B8}"/>
              </a:ext>
            </a:extLst>
          </p:cNvPr>
          <p:cNvSpPr/>
          <p:nvPr/>
        </p:nvSpPr>
        <p:spPr bwMode="auto">
          <a:xfrm rot="10800000">
            <a:off x="18963820" y="2712147"/>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TextBox 39">
            <a:extLst>
              <a:ext uri="{FF2B5EF4-FFF2-40B4-BE49-F238E27FC236}">
                <a16:creationId xmlns:a16="http://schemas.microsoft.com/office/drawing/2014/main" id="{008F9BFB-3DA0-7169-1BF6-ADF0A3931D3A}"/>
              </a:ext>
            </a:extLst>
          </p:cNvPr>
          <p:cNvSpPr txBox="1"/>
          <p:nvPr/>
        </p:nvSpPr>
        <p:spPr>
          <a:xfrm>
            <a:off x="7825278" y="2380472"/>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sp>
        <p:nvSpPr>
          <p:cNvPr id="41" name="TextBox 40">
            <a:extLst>
              <a:ext uri="{FF2B5EF4-FFF2-40B4-BE49-F238E27FC236}">
                <a16:creationId xmlns:a16="http://schemas.microsoft.com/office/drawing/2014/main" id="{D726017B-008D-1322-3B29-DA67F4CF95B9}"/>
              </a:ext>
            </a:extLst>
          </p:cNvPr>
          <p:cNvSpPr txBox="1"/>
          <p:nvPr/>
        </p:nvSpPr>
        <p:spPr>
          <a:xfrm>
            <a:off x="12001643" y="2404370"/>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cxnSp>
        <p:nvCxnSpPr>
          <p:cNvPr id="45" name="Elbow Connector 44">
            <a:extLst>
              <a:ext uri="{FF2B5EF4-FFF2-40B4-BE49-F238E27FC236}">
                <a16:creationId xmlns:a16="http://schemas.microsoft.com/office/drawing/2014/main" id="{5A0E2C3F-4102-31DB-0197-B4E73EE298E2}"/>
              </a:ext>
            </a:extLst>
          </p:cNvPr>
          <p:cNvCxnSpPr>
            <a:cxnSpLocks/>
          </p:cNvCxnSpPr>
          <p:nvPr/>
        </p:nvCxnSpPr>
        <p:spPr bwMode="auto">
          <a:xfrm rot="10800000" flipV="1">
            <a:off x="10069659" y="3348832"/>
            <a:ext cx="2276608" cy="1174182"/>
          </a:xfrm>
          <a:prstGeom prst="bentConnector3">
            <a:avLst>
              <a:gd name="adj1" fmla="val 50000"/>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47" name="Left Arrow 46">
            <a:extLst>
              <a:ext uri="{FF2B5EF4-FFF2-40B4-BE49-F238E27FC236}">
                <a16:creationId xmlns:a16="http://schemas.microsoft.com/office/drawing/2014/main" id="{B686E42E-A36F-064B-6000-2C313789BABE}"/>
              </a:ext>
            </a:extLst>
          </p:cNvPr>
          <p:cNvSpPr/>
          <p:nvPr/>
        </p:nvSpPr>
        <p:spPr bwMode="auto">
          <a:xfrm rot="10800000">
            <a:off x="11438020" y="7020274"/>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066A1697-C266-6F31-F061-4D1312EA8348}"/>
              </a:ext>
            </a:extLst>
          </p:cNvPr>
          <p:cNvSpPr/>
          <p:nvPr/>
        </p:nvSpPr>
        <p:spPr bwMode="auto">
          <a:xfrm>
            <a:off x="12622903" y="7663899"/>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50" name="Left Arrow 49">
            <a:extLst>
              <a:ext uri="{FF2B5EF4-FFF2-40B4-BE49-F238E27FC236}">
                <a16:creationId xmlns:a16="http://schemas.microsoft.com/office/drawing/2014/main" id="{52D33D2E-5428-EDB2-3C36-99843C545213}"/>
              </a:ext>
            </a:extLst>
          </p:cNvPr>
          <p:cNvSpPr/>
          <p:nvPr/>
        </p:nvSpPr>
        <p:spPr bwMode="auto">
          <a:xfrm>
            <a:off x="15171774" y="787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1" name="Left Arrow 50">
            <a:extLst>
              <a:ext uri="{FF2B5EF4-FFF2-40B4-BE49-F238E27FC236}">
                <a16:creationId xmlns:a16="http://schemas.microsoft.com/office/drawing/2014/main" id="{7C7D6DE9-61DB-D518-F505-C44981121969}"/>
              </a:ext>
            </a:extLst>
          </p:cNvPr>
          <p:cNvSpPr/>
          <p:nvPr/>
        </p:nvSpPr>
        <p:spPr bwMode="auto">
          <a:xfrm rot="10800000">
            <a:off x="18963774" y="7020274"/>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5" name="Left Arrow 54">
            <a:extLst>
              <a:ext uri="{FF2B5EF4-FFF2-40B4-BE49-F238E27FC236}">
                <a16:creationId xmlns:a16="http://schemas.microsoft.com/office/drawing/2014/main" id="{2A4E419C-E9D0-C436-2EC3-2FAFD1D16B98}"/>
              </a:ext>
            </a:extLst>
          </p:cNvPr>
          <p:cNvSpPr/>
          <p:nvPr/>
        </p:nvSpPr>
        <p:spPr bwMode="auto">
          <a:xfrm rot="10800000">
            <a:off x="18963774" y="11234516"/>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E6CD3CE-BE7C-AD4A-C3D2-6AD8271CC181}"/>
              </a:ext>
            </a:extLst>
          </p:cNvPr>
          <p:cNvCxnSpPr/>
          <p:nvPr/>
        </p:nvCxnSpPr>
        <p:spPr bwMode="auto">
          <a:xfrm>
            <a:off x="685800" y="5142162"/>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AD7FF7B-A0D7-0884-0768-9503382645A1}"/>
              </a:ext>
            </a:extLst>
          </p:cNvPr>
          <p:cNvSpPr txBox="1"/>
          <p:nvPr/>
        </p:nvSpPr>
        <p:spPr>
          <a:xfrm>
            <a:off x="685800" y="4544975"/>
            <a:ext cx="3674404"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Development Phase</a:t>
            </a:r>
          </a:p>
        </p:txBody>
      </p:sp>
      <p:cxnSp>
        <p:nvCxnSpPr>
          <p:cNvPr id="61" name="Straight Connector 60">
            <a:extLst>
              <a:ext uri="{FF2B5EF4-FFF2-40B4-BE49-F238E27FC236}">
                <a16:creationId xmlns:a16="http://schemas.microsoft.com/office/drawing/2014/main" id="{F8C81017-F500-B2E8-038B-09B29DC35FD9}"/>
              </a:ext>
            </a:extLst>
          </p:cNvPr>
          <p:cNvCxnSpPr/>
          <p:nvPr/>
        </p:nvCxnSpPr>
        <p:spPr bwMode="auto">
          <a:xfrm>
            <a:off x="685800" y="9055388"/>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55E441E-4D1B-AB50-6D60-8515024CA31D}"/>
              </a:ext>
            </a:extLst>
          </p:cNvPr>
          <p:cNvSpPr txBox="1"/>
          <p:nvPr/>
        </p:nvSpPr>
        <p:spPr>
          <a:xfrm>
            <a:off x="685800" y="8458201"/>
            <a:ext cx="4003019"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Pre-Production Phase</a:t>
            </a:r>
          </a:p>
        </p:txBody>
      </p:sp>
      <p:cxnSp>
        <p:nvCxnSpPr>
          <p:cNvPr id="63" name="Straight Connector 62">
            <a:extLst>
              <a:ext uri="{FF2B5EF4-FFF2-40B4-BE49-F238E27FC236}">
                <a16:creationId xmlns:a16="http://schemas.microsoft.com/office/drawing/2014/main" id="{37714373-D6E4-1336-2F53-5A7081A36B52}"/>
              </a:ext>
            </a:extLst>
          </p:cNvPr>
          <p:cNvCxnSpPr/>
          <p:nvPr/>
        </p:nvCxnSpPr>
        <p:spPr bwMode="auto">
          <a:xfrm>
            <a:off x="643478" y="13185059"/>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66BEF7EF-9034-D908-6BBD-99D74C5EA6BE}"/>
              </a:ext>
            </a:extLst>
          </p:cNvPr>
          <p:cNvSpPr txBox="1"/>
          <p:nvPr/>
        </p:nvSpPr>
        <p:spPr>
          <a:xfrm>
            <a:off x="643478" y="12587872"/>
            <a:ext cx="3256020"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Production Phase</a:t>
            </a:r>
          </a:p>
        </p:txBody>
      </p:sp>
      <p:sp>
        <p:nvSpPr>
          <p:cNvPr id="66" name="TextBox 65">
            <a:extLst>
              <a:ext uri="{FF2B5EF4-FFF2-40B4-BE49-F238E27FC236}">
                <a16:creationId xmlns:a16="http://schemas.microsoft.com/office/drawing/2014/main" id="{DB7C2735-3209-9E73-CB2E-61E57DF14526}"/>
              </a:ext>
            </a:extLst>
          </p:cNvPr>
          <p:cNvSpPr txBox="1"/>
          <p:nvPr/>
        </p:nvSpPr>
        <p:spPr>
          <a:xfrm>
            <a:off x="15140751" y="2946966"/>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67" name="TextBox 66">
            <a:extLst>
              <a:ext uri="{FF2B5EF4-FFF2-40B4-BE49-F238E27FC236}">
                <a16:creationId xmlns:a16="http://schemas.microsoft.com/office/drawing/2014/main" id="{8B43B813-BBB7-75DA-30AC-42E00F26894F}"/>
              </a:ext>
            </a:extLst>
          </p:cNvPr>
          <p:cNvSpPr txBox="1"/>
          <p:nvPr/>
        </p:nvSpPr>
        <p:spPr>
          <a:xfrm>
            <a:off x="18953557" y="218376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69" name="Rectangle 68">
            <a:extLst>
              <a:ext uri="{FF2B5EF4-FFF2-40B4-BE49-F238E27FC236}">
                <a16:creationId xmlns:a16="http://schemas.microsoft.com/office/drawing/2014/main" id="{86A75D7F-8B35-0463-50C1-493E3FBAB1AB}"/>
              </a:ext>
            </a:extLst>
          </p:cNvPr>
          <p:cNvSpPr/>
          <p:nvPr/>
        </p:nvSpPr>
        <p:spPr bwMode="auto">
          <a:xfrm>
            <a:off x="12346267" y="3717679"/>
            <a:ext cx="2815389" cy="517432"/>
          </a:xfrm>
          <a:prstGeom prst="rect">
            <a:avLst/>
          </a:prstGeom>
          <a:solidFill>
            <a:schemeClr val="tx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WML Deployment</a:t>
            </a:r>
          </a:p>
        </p:txBody>
      </p:sp>
      <p:sp>
        <p:nvSpPr>
          <p:cNvPr id="70" name="TextBox 69">
            <a:extLst>
              <a:ext uri="{FF2B5EF4-FFF2-40B4-BE49-F238E27FC236}">
                <a16:creationId xmlns:a16="http://schemas.microsoft.com/office/drawing/2014/main" id="{82E046C9-D52C-035D-6176-72926341225C}"/>
              </a:ext>
            </a:extLst>
          </p:cNvPr>
          <p:cNvSpPr txBox="1"/>
          <p:nvPr/>
        </p:nvSpPr>
        <p:spPr>
          <a:xfrm>
            <a:off x="10108602" y="5209823"/>
            <a:ext cx="4094391"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pre-prod space</a:t>
            </a:r>
          </a:p>
        </p:txBody>
      </p:sp>
      <p:sp>
        <p:nvSpPr>
          <p:cNvPr id="71" name="Rectangle 70">
            <a:extLst>
              <a:ext uri="{FF2B5EF4-FFF2-40B4-BE49-F238E27FC236}">
                <a16:creationId xmlns:a16="http://schemas.microsoft.com/office/drawing/2014/main" id="{081290B6-BDBA-0F10-4F2F-FA8D776349EC}"/>
              </a:ext>
            </a:extLst>
          </p:cNvPr>
          <p:cNvSpPr/>
          <p:nvPr/>
        </p:nvSpPr>
        <p:spPr bwMode="auto">
          <a:xfrm>
            <a:off x="13257591" y="7661120"/>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2" name="Rectangle 71">
            <a:extLst>
              <a:ext uri="{FF2B5EF4-FFF2-40B4-BE49-F238E27FC236}">
                <a16:creationId xmlns:a16="http://schemas.microsoft.com/office/drawing/2014/main" id="{6800A91D-68F6-B3B9-2A44-7783A081CF37}"/>
              </a:ext>
            </a:extLst>
          </p:cNvPr>
          <p:cNvSpPr/>
          <p:nvPr/>
        </p:nvSpPr>
        <p:spPr bwMode="auto">
          <a:xfrm>
            <a:off x="13892279" y="7659267"/>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3" name="TextBox 72">
            <a:extLst>
              <a:ext uri="{FF2B5EF4-FFF2-40B4-BE49-F238E27FC236}">
                <a16:creationId xmlns:a16="http://schemas.microsoft.com/office/drawing/2014/main" id="{C3256CF8-0324-F9C4-70F0-41D41379EE80}"/>
              </a:ext>
            </a:extLst>
          </p:cNvPr>
          <p:cNvSpPr txBox="1"/>
          <p:nvPr/>
        </p:nvSpPr>
        <p:spPr>
          <a:xfrm>
            <a:off x="15180492" y="7137460"/>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74" name="TextBox 73">
            <a:extLst>
              <a:ext uri="{FF2B5EF4-FFF2-40B4-BE49-F238E27FC236}">
                <a16:creationId xmlns:a16="http://schemas.microsoft.com/office/drawing/2014/main" id="{AD1C00CE-42B0-7B1D-FDD9-E1E8246346A0}"/>
              </a:ext>
            </a:extLst>
          </p:cNvPr>
          <p:cNvSpPr txBox="1"/>
          <p:nvPr/>
        </p:nvSpPr>
        <p:spPr>
          <a:xfrm>
            <a:off x="18963774" y="6528356"/>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75" name="Rectangle 74">
            <a:extLst>
              <a:ext uri="{FF2B5EF4-FFF2-40B4-BE49-F238E27FC236}">
                <a16:creationId xmlns:a16="http://schemas.microsoft.com/office/drawing/2014/main" id="{EB8E0E1A-BB6F-B91E-D2D7-C50C48D3CEBE}"/>
              </a:ext>
            </a:extLst>
          </p:cNvPr>
          <p:cNvSpPr/>
          <p:nvPr/>
        </p:nvSpPr>
        <p:spPr bwMode="auto">
          <a:xfrm>
            <a:off x="12622903" y="11928231"/>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6" name="Left Arrow 75">
            <a:extLst>
              <a:ext uri="{FF2B5EF4-FFF2-40B4-BE49-F238E27FC236}">
                <a16:creationId xmlns:a16="http://schemas.microsoft.com/office/drawing/2014/main" id="{15D72FFC-C58C-79E9-1483-0B6C4112CD9C}"/>
              </a:ext>
            </a:extLst>
          </p:cNvPr>
          <p:cNvSpPr/>
          <p:nvPr/>
        </p:nvSpPr>
        <p:spPr bwMode="auto">
          <a:xfrm>
            <a:off x="15171774" y="1205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8F06E742-DE51-17C3-9636-2F268F2A27F1}"/>
              </a:ext>
            </a:extLst>
          </p:cNvPr>
          <p:cNvSpPr/>
          <p:nvPr/>
        </p:nvSpPr>
        <p:spPr bwMode="auto">
          <a:xfrm>
            <a:off x="13257591" y="11925452"/>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8" name="Rectangle 77">
            <a:extLst>
              <a:ext uri="{FF2B5EF4-FFF2-40B4-BE49-F238E27FC236}">
                <a16:creationId xmlns:a16="http://schemas.microsoft.com/office/drawing/2014/main" id="{F231A3F7-F466-1DC7-4F77-920C319E3D82}"/>
              </a:ext>
            </a:extLst>
          </p:cNvPr>
          <p:cNvSpPr/>
          <p:nvPr/>
        </p:nvSpPr>
        <p:spPr bwMode="auto">
          <a:xfrm>
            <a:off x="13892279" y="11923599"/>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9" name="TextBox 78">
            <a:extLst>
              <a:ext uri="{FF2B5EF4-FFF2-40B4-BE49-F238E27FC236}">
                <a16:creationId xmlns:a16="http://schemas.microsoft.com/office/drawing/2014/main" id="{34517E67-DC52-45F8-EA2A-D9C1AD37BA87}"/>
              </a:ext>
            </a:extLst>
          </p:cNvPr>
          <p:cNvSpPr txBox="1"/>
          <p:nvPr/>
        </p:nvSpPr>
        <p:spPr>
          <a:xfrm>
            <a:off x="15140751" y="11276098"/>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80" name="TextBox 79">
            <a:extLst>
              <a:ext uri="{FF2B5EF4-FFF2-40B4-BE49-F238E27FC236}">
                <a16:creationId xmlns:a16="http://schemas.microsoft.com/office/drawing/2014/main" id="{BEDF7C0C-D66A-A0DE-F8AA-4B9FFE221F13}"/>
              </a:ext>
            </a:extLst>
          </p:cNvPr>
          <p:cNvSpPr txBox="1"/>
          <p:nvPr/>
        </p:nvSpPr>
        <p:spPr>
          <a:xfrm>
            <a:off x="18953556" y="1073268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3" name="TextBox 2">
            <a:extLst>
              <a:ext uri="{FF2B5EF4-FFF2-40B4-BE49-F238E27FC236}">
                <a16:creationId xmlns:a16="http://schemas.microsoft.com/office/drawing/2014/main" id="{054EC240-222A-6627-0624-9FD0E6069B1E}"/>
              </a:ext>
            </a:extLst>
          </p:cNvPr>
          <p:cNvSpPr txBox="1"/>
          <p:nvPr/>
        </p:nvSpPr>
        <p:spPr>
          <a:xfrm>
            <a:off x="11419510" y="6452012"/>
            <a:ext cx="891591"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Deploy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to Space</a:t>
            </a:r>
          </a:p>
        </p:txBody>
      </p:sp>
      <p:cxnSp>
        <p:nvCxnSpPr>
          <p:cNvPr id="38" name="Straight Arrow Connector 37">
            <a:extLst>
              <a:ext uri="{FF2B5EF4-FFF2-40B4-BE49-F238E27FC236}">
                <a16:creationId xmlns:a16="http://schemas.microsoft.com/office/drawing/2014/main" id="{0E46EDC3-7685-F8B9-CBB5-61EFBF2327EB}"/>
              </a:ext>
            </a:extLst>
          </p:cNvPr>
          <p:cNvCxnSpPr/>
          <p:nvPr/>
        </p:nvCxnSpPr>
        <p:spPr bwMode="auto">
          <a:xfrm>
            <a:off x="10030326" y="4533123"/>
            <a:ext cx="0" cy="1546243"/>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AA39C1EB-0944-380F-219A-3CC7F8974FF8}"/>
              </a:ext>
            </a:extLst>
          </p:cNvPr>
          <p:cNvSpPr/>
          <p:nvPr/>
        </p:nvSpPr>
        <p:spPr bwMode="auto">
          <a:xfrm>
            <a:off x="8604121" y="10290025"/>
            <a:ext cx="2815389" cy="2430379"/>
          </a:xfrm>
          <a:prstGeom prst="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Space</a:t>
            </a:r>
          </a:p>
        </p:txBody>
      </p:sp>
      <p:sp>
        <p:nvSpPr>
          <p:cNvPr id="44" name="Left Arrow 43">
            <a:extLst>
              <a:ext uri="{FF2B5EF4-FFF2-40B4-BE49-F238E27FC236}">
                <a16:creationId xmlns:a16="http://schemas.microsoft.com/office/drawing/2014/main" id="{03BBF9E1-E443-068A-7A53-D5192B391EAC}"/>
              </a:ext>
            </a:extLst>
          </p:cNvPr>
          <p:cNvSpPr/>
          <p:nvPr/>
        </p:nvSpPr>
        <p:spPr bwMode="auto">
          <a:xfrm rot="10800000">
            <a:off x="11419509" y="11261089"/>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TextBox 45">
            <a:extLst>
              <a:ext uri="{FF2B5EF4-FFF2-40B4-BE49-F238E27FC236}">
                <a16:creationId xmlns:a16="http://schemas.microsoft.com/office/drawing/2014/main" id="{F433C193-E88B-8EF9-3678-8A199F7677B6}"/>
              </a:ext>
            </a:extLst>
          </p:cNvPr>
          <p:cNvSpPr txBox="1"/>
          <p:nvPr/>
        </p:nvSpPr>
        <p:spPr>
          <a:xfrm>
            <a:off x="11400999" y="10692827"/>
            <a:ext cx="891591"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Deploy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to Space</a:t>
            </a:r>
          </a:p>
        </p:txBody>
      </p:sp>
      <p:sp>
        <p:nvSpPr>
          <p:cNvPr id="49" name="TextBox 48">
            <a:extLst>
              <a:ext uri="{FF2B5EF4-FFF2-40B4-BE49-F238E27FC236}">
                <a16:creationId xmlns:a16="http://schemas.microsoft.com/office/drawing/2014/main" id="{6A413421-0924-6B31-DE5E-56B30D347F4A}"/>
              </a:ext>
            </a:extLst>
          </p:cNvPr>
          <p:cNvSpPr txBox="1"/>
          <p:nvPr/>
        </p:nvSpPr>
        <p:spPr>
          <a:xfrm>
            <a:off x="15068615" y="4247524"/>
            <a:ext cx="115448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Evaluation</a:t>
            </a:r>
          </a:p>
        </p:txBody>
      </p:sp>
      <p:sp>
        <p:nvSpPr>
          <p:cNvPr id="52" name="TextBox 51">
            <a:extLst>
              <a:ext uri="{FF2B5EF4-FFF2-40B4-BE49-F238E27FC236}">
                <a16:creationId xmlns:a16="http://schemas.microsoft.com/office/drawing/2014/main" id="{018244A6-D6F4-1F71-148E-0DC8A5361A25}"/>
              </a:ext>
            </a:extLst>
          </p:cNvPr>
          <p:cNvSpPr txBox="1"/>
          <p:nvPr/>
        </p:nvSpPr>
        <p:spPr>
          <a:xfrm>
            <a:off x="15021604" y="8313807"/>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sp>
        <p:nvSpPr>
          <p:cNvPr id="53" name="TextBox 52">
            <a:extLst>
              <a:ext uri="{FF2B5EF4-FFF2-40B4-BE49-F238E27FC236}">
                <a16:creationId xmlns:a16="http://schemas.microsoft.com/office/drawing/2014/main" id="{37E5B820-3DBF-D742-2685-A661716EC5B5}"/>
              </a:ext>
            </a:extLst>
          </p:cNvPr>
          <p:cNvSpPr txBox="1"/>
          <p:nvPr/>
        </p:nvSpPr>
        <p:spPr>
          <a:xfrm>
            <a:off x="15175375" y="12508625"/>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cxnSp>
        <p:nvCxnSpPr>
          <p:cNvPr id="4" name="Elbow Connector 3">
            <a:extLst>
              <a:ext uri="{FF2B5EF4-FFF2-40B4-BE49-F238E27FC236}">
                <a16:creationId xmlns:a16="http://schemas.microsoft.com/office/drawing/2014/main" id="{8CB1FF25-7325-C393-FF50-3A2B1EDF4161}"/>
              </a:ext>
            </a:extLst>
          </p:cNvPr>
          <p:cNvCxnSpPr>
            <a:cxnSpLocks/>
            <a:endCxn id="43" idx="1"/>
          </p:cNvCxnSpPr>
          <p:nvPr/>
        </p:nvCxnSpPr>
        <p:spPr bwMode="auto">
          <a:xfrm rot="16200000" flipH="1">
            <a:off x="6530658" y="9431752"/>
            <a:ext cx="3047012" cy="1099913"/>
          </a:xfrm>
          <a:prstGeom prst="bentConnector2">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965FC7C-AD91-FE05-4760-8E02ADD90F05}"/>
              </a:ext>
            </a:extLst>
          </p:cNvPr>
          <p:cNvSpPr txBox="1"/>
          <p:nvPr/>
        </p:nvSpPr>
        <p:spPr>
          <a:xfrm>
            <a:off x="3984715" y="7217768"/>
            <a:ext cx="3482043"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a:t>
            </a:r>
            <a:r>
              <a:rPr lang="en-US" sz="2500" dirty="0">
                <a:solidFill>
                  <a:srgbClr val="000000"/>
                </a:solidFill>
                <a:latin typeface="IBM Plex Sans Text" panose="020B0503050203000203" pitchFamily="34" charset="0"/>
                <a:ea typeface="Arial" charset="0"/>
                <a:cs typeface="Arial" charset="0"/>
              </a:rPr>
              <a:t>prod s</a:t>
            </a: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pace</a:t>
            </a:r>
          </a:p>
        </p:txBody>
      </p:sp>
      <p:cxnSp>
        <p:nvCxnSpPr>
          <p:cNvPr id="42" name="Elbow Connector 41">
            <a:extLst>
              <a:ext uri="{FF2B5EF4-FFF2-40B4-BE49-F238E27FC236}">
                <a16:creationId xmlns:a16="http://schemas.microsoft.com/office/drawing/2014/main" id="{A80F87EF-A36A-283D-DD57-09A640E0FC4A}"/>
              </a:ext>
            </a:extLst>
          </p:cNvPr>
          <p:cNvCxnSpPr>
            <a:cxnSpLocks/>
          </p:cNvCxnSpPr>
          <p:nvPr/>
        </p:nvCxnSpPr>
        <p:spPr bwMode="auto">
          <a:xfrm rot="10800000" flipV="1">
            <a:off x="10089240" y="3690483"/>
            <a:ext cx="2286774" cy="1014650"/>
          </a:xfrm>
          <a:prstGeom prst="bentConnector3">
            <a:avLst>
              <a:gd name="adj1" fmla="val 42687"/>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83" name="Elbow Connector 82">
            <a:extLst>
              <a:ext uri="{FF2B5EF4-FFF2-40B4-BE49-F238E27FC236}">
                <a16:creationId xmlns:a16="http://schemas.microsoft.com/office/drawing/2014/main" id="{00C0DC54-033F-EE4B-7AF2-0537EBA2CAF7}"/>
              </a:ext>
            </a:extLst>
          </p:cNvPr>
          <p:cNvCxnSpPr/>
          <p:nvPr/>
        </p:nvCxnSpPr>
        <p:spPr bwMode="auto">
          <a:xfrm rot="5400000">
            <a:off x="6895928" y="5257975"/>
            <a:ext cx="3824144" cy="2624238"/>
          </a:xfrm>
          <a:prstGeom prst="bentConnector3">
            <a:avLst>
              <a:gd name="adj1" fmla="val 1039"/>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343BB37-56FE-86AA-5851-D803B91C201B}"/>
              </a:ext>
            </a:extLst>
          </p:cNvPr>
          <p:cNvSpPr txBox="1">
            <a:spLocks/>
          </p:cNvSpPr>
          <p:nvPr/>
        </p:nvSpPr>
        <p:spPr>
          <a:xfrm>
            <a:off x="643478" y="249616"/>
            <a:ext cx="21545962" cy="12760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IBM watsonx.</a:t>
            </a: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j-ea"/>
                <a:cs typeface="+mj-cs"/>
                <a:sym typeface="IBM Plex Sans Light"/>
              </a:rPr>
              <a:t>governance - Prompt Evaluation Lifecycle - With prompt promoted to Validation Space</a:t>
            </a:r>
            <a:endParaRPr kumimoji="0" lang="en-US" sz="4000" b="0" i="0" u="none" strike="noStrike" kern="0" cap="none" spc="0" normalizeH="0" baseline="3000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endParaRPr>
          </a:p>
        </p:txBody>
      </p:sp>
    </p:spTree>
    <p:extLst>
      <p:ext uri="{BB962C8B-B14F-4D97-AF65-F5344CB8AC3E}">
        <p14:creationId xmlns:p14="http://schemas.microsoft.com/office/powerpoint/2010/main" val="18760054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Vertical quarter slide background in green 10">
            <a:extLst>
              <a:ext uri="{FF2B5EF4-FFF2-40B4-BE49-F238E27FC236}">
                <a16:creationId xmlns:a16="http://schemas.microsoft.com/office/drawing/2014/main" id="{076963E6-0148-8EE8-CF2F-11D933059FAE}"/>
              </a:ext>
            </a:extLst>
          </p:cNvPr>
          <p:cNvSpPr/>
          <p:nvPr/>
        </p:nvSpPr>
        <p:spPr bwMode="auto">
          <a:xfrm>
            <a:off x="12193587" y="1788"/>
            <a:ext cx="12190412" cy="13712428"/>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RO" sz="1400" dirty="0">
              <a:solidFill>
                <a:srgbClr val="FFFFFF"/>
              </a:solidFill>
              <a:latin typeface="IBM Plex Sans Light"/>
            </a:endParaRPr>
          </a:p>
        </p:txBody>
      </p:sp>
      <p:sp>
        <p:nvSpPr>
          <p:cNvPr id="29" name="Title 1">
            <a:extLst>
              <a:ext uri="{FF2B5EF4-FFF2-40B4-BE49-F238E27FC236}">
                <a16:creationId xmlns:a16="http://schemas.microsoft.com/office/drawing/2014/main" id="{FEBF389E-366B-15B0-209E-721205FBB8EF}"/>
              </a:ext>
            </a:extLst>
          </p:cNvPr>
          <p:cNvSpPr>
            <a:spLocks noGrp="1"/>
          </p:cNvSpPr>
          <p:nvPr>
            <p:ph type="title"/>
          </p:nvPr>
        </p:nvSpPr>
        <p:spPr>
          <a:xfrm>
            <a:off x="579099" y="577708"/>
            <a:ext cx="9378532" cy="845528"/>
          </a:xfrm>
        </p:spPr>
        <p:txBody>
          <a:bodyPr/>
          <a:lstStyle/>
          <a:p>
            <a:r>
              <a:rPr lang="en-US" sz="3200" dirty="0" err="1"/>
              <a:t>watsonx.</a:t>
            </a:r>
            <a:r>
              <a:rPr lang="en-US" sz="3200" b="1" dirty="0" err="1">
                <a:solidFill>
                  <a:schemeClr val="accent2">
                    <a:lumMod val="50000"/>
                  </a:schemeClr>
                </a:solidFill>
              </a:rPr>
              <a:t>governance</a:t>
            </a:r>
            <a:br>
              <a:rPr lang="en-US" sz="2800" b="1" dirty="0">
                <a:solidFill>
                  <a:schemeClr val="accent2">
                    <a:lumMod val="50000"/>
                  </a:schemeClr>
                </a:solidFill>
              </a:rPr>
            </a:br>
            <a:r>
              <a:rPr lang="en-US" sz="2400" i="1" dirty="0">
                <a:solidFill>
                  <a:schemeClr val="accent2">
                    <a:lumMod val="50000"/>
                  </a:schemeClr>
                </a:solidFill>
              </a:rPr>
              <a:t>Model Management</a:t>
            </a:r>
            <a:endParaRPr sz="4400" b="1" dirty="0">
              <a:solidFill>
                <a:schemeClr val="accent2">
                  <a:lumMod val="50000"/>
                </a:schemeClr>
              </a:solidFill>
            </a:endParaRPr>
          </a:p>
        </p:txBody>
      </p:sp>
      <p:sp>
        <p:nvSpPr>
          <p:cNvPr id="2" name="Text Placeholder 2">
            <a:extLst>
              <a:ext uri="{FF2B5EF4-FFF2-40B4-BE49-F238E27FC236}">
                <a16:creationId xmlns:a16="http://schemas.microsoft.com/office/drawing/2014/main" id="{141ED711-6949-E8B2-D9C7-C50D11036EB8}"/>
              </a:ext>
            </a:extLst>
          </p:cNvPr>
          <p:cNvSpPr txBox="1">
            <a:spLocks/>
          </p:cNvSpPr>
          <p:nvPr/>
        </p:nvSpPr>
        <p:spPr>
          <a:xfrm>
            <a:off x="1523372" y="2504040"/>
            <a:ext cx="9552238" cy="3754228"/>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1828648">
              <a:spcAft>
                <a:spcPts val="1200"/>
              </a:spcAft>
              <a:defRPr/>
            </a:pPr>
            <a:r>
              <a:rPr lang="en-US" sz="2400" b="1" dirty="0">
                <a:solidFill>
                  <a:srgbClr val="0F62FE"/>
                </a:solidFill>
                <a:latin typeface="IBM Plex Sans Light"/>
              </a:rPr>
              <a:t>Key Capabilities</a:t>
            </a:r>
          </a:p>
          <a:p>
            <a:pPr marL="568212" indent="-457108" defTabSz="1828648">
              <a:spcAft>
                <a:spcPts val="600"/>
              </a:spcAft>
              <a:buFont typeface="Arial" panose="020B0604020202020204" pitchFamily="34" charset="0"/>
              <a:buChar char="•"/>
              <a:defRPr/>
            </a:pPr>
            <a:r>
              <a:rPr lang="en-US" sz="2400" dirty="0">
                <a:solidFill>
                  <a:srgbClr val="000000"/>
                </a:solidFill>
                <a:latin typeface="IBM Plex Sans Light"/>
              </a:rPr>
              <a:t>Evaluate and monitor Gen AI models for quality, readability, accuracy for common tasks like Summarization, Content Generation, Q&amp;A</a:t>
            </a:r>
          </a:p>
          <a:p>
            <a:pPr marL="1257048" lvl="1" indent="-342832" defTabSz="1828648">
              <a:spcAft>
                <a:spcPts val="2400"/>
              </a:spcAft>
              <a:buFont typeface="Courier New" panose="02070309020205020404" pitchFamily="49" charset="0"/>
              <a:buChar char="o"/>
              <a:defRPr/>
            </a:pPr>
            <a:r>
              <a:rPr lang="en-US" sz="2000" dirty="0">
                <a:solidFill>
                  <a:srgbClr val="000000"/>
                </a:solidFill>
                <a:latin typeface="IBM Plex Sans Light"/>
              </a:rPr>
              <a:t>For third-party LLMs outside watsonx.ai, version 1.1.3 will include API-support for development time evaluation metrics</a:t>
            </a:r>
          </a:p>
          <a:p>
            <a:pPr marL="568212" indent="-457108" defTabSz="1828648">
              <a:spcAft>
                <a:spcPts val="2400"/>
              </a:spcAft>
              <a:buFont typeface="Arial" panose="020B0604020202020204" pitchFamily="34" charset="0"/>
              <a:buChar char="•"/>
              <a:defRPr/>
            </a:pPr>
            <a:r>
              <a:rPr lang="en-US" sz="2400" dirty="0">
                <a:solidFill>
                  <a:srgbClr val="000000"/>
                </a:solidFill>
                <a:latin typeface="IBM Plex Sans Light"/>
              </a:rPr>
              <a:t>Monitor Prompt drift (LLM)  and traditional ML for drift</a:t>
            </a:r>
          </a:p>
          <a:p>
            <a:pPr marL="568212" indent="-457108" defTabSz="1828648">
              <a:spcAft>
                <a:spcPts val="2400"/>
              </a:spcAft>
              <a:buFont typeface="Arial" panose="020B0604020202020204" pitchFamily="34" charset="0"/>
              <a:buChar char="•"/>
              <a:defRPr/>
            </a:pPr>
            <a:r>
              <a:rPr lang="en-US" sz="2400" dirty="0">
                <a:solidFill>
                  <a:srgbClr val="000000"/>
                </a:solidFill>
                <a:latin typeface="IBM Plex Sans Light"/>
              </a:rPr>
              <a:t>Evaluate and monitor for fairness/bias for traditional ML  with automatic de-bias</a:t>
            </a:r>
          </a:p>
          <a:p>
            <a:pPr marL="568212" indent="-457108" defTabSz="1828648">
              <a:spcAft>
                <a:spcPts val="2400"/>
              </a:spcAft>
              <a:buFont typeface="Arial" panose="020B0604020202020204" pitchFamily="34" charset="0"/>
              <a:buChar char="•"/>
              <a:defRPr/>
            </a:pPr>
            <a:r>
              <a:rPr lang="en-US" sz="2400" dirty="0">
                <a:solidFill>
                  <a:srgbClr val="000000"/>
                </a:solidFill>
                <a:latin typeface="IBM Plex Sans Light"/>
              </a:rPr>
              <a:t>Alerts users when a metric threshold is breached</a:t>
            </a:r>
          </a:p>
          <a:p>
            <a:pPr marL="568212" indent="-457108" defTabSz="1828648">
              <a:spcAft>
                <a:spcPts val="2400"/>
              </a:spcAft>
              <a:buFont typeface="Arial" panose="020B0604020202020204" pitchFamily="34" charset="0"/>
              <a:buChar char="•"/>
              <a:defRPr/>
            </a:pPr>
            <a:r>
              <a:rPr lang="en-US" sz="2400" dirty="0">
                <a:solidFill>
                  <a:srgbClr val="000000"/>
                </a:solidFill>
                <a:latin typeface="IBM Plex Sans Light"/>
              </a:rPr>
              <a:t>RAG – evaluating response with respect to context/reference</a:t>
            </a:r>
          </a:p>
          <a:p>
            <a:pPr marL="568212" indent="-457108" defTabSz="1828648">
              <a:spcAft>
                <a:spcPts val="2400"/>
              </a:spcAft>
              <a:buFont typeface="Arial" panose="020B0604020202020204" pitchFamily="34" charset="0"/>
              <a:buChar char="•"/>
              <a:defRPr/>
            </a:pPr>
            <a:endParaRPr lang="en-US" sz="2400" dirty="0">
              <a:solidFill>
                <a:srgbClr val="000000"/>
              </a:solidFill>
              <a:latin typeface="IBM Plex Sans Light"/>
            </a:endParaRPr>
          </a:p>
          <a:p>
            <a:pPr marL="571272" indent="-571272" defTabSz="1828648">
              <a:spcAft>
                <a:spcPts val="1200"/>
              </a:spcAft>
              <a:buFont typeface="System Font Regular"/>
              <a:buChar char="–"/>
              <a:defRPr/>
            </a:pPr>
            <a:endParaRPr lang="en-US" sz="3200" dirty="0">
              <a:solidFill>
                <a:srgbClr val="000000"/>
              </a:solidFill>
              <a:latin typeface="IBM Plex Sans Light"/>
            </a:endParaRPr>
          </a:p>
        </p:txBody>
      </p:sp>
      <p:sp>
        <p:nvSpPr>
          <p:cNvPr id="5" name="Title 1">
            <a:extLst>
              <a:ext uri="{FF2B5EF4-FFF2-40B4-BE49-F238E27FC236}">
                <a16:creationId xmlns:a16="http://schemas.microsoft.com/office/drawing/2014/main" id="{2989CB76-E18F-796C-F726-5AF39742E6DD}"/>
              </a:ext>
            </a:extLst>
          </p:cNvPr>
          <p:cNvSpPr txBox="1">
            <a:spLocks/>
          </p:cNvSpPr>
          <p:nvPr/>
        </p:nvSpPr>
        <p:spPr>
          <a:xfrm>
            <a:off x="579099" y="1608204"/>
            <a:ext cx="9378532" cy="1525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424">
              <a:defRPr/>
            </a:pPr>
            <a:r>
              <a:rPr lang="en-US" sz="3600" b="1" kern="0" dirty="0">
                <a:solidFill>
                  <a:srgbClr val="000000"/>
                </a:solidFill>
                <a:latin typeface="IBM Plex Sans Light"/>
                <a:cs typeface="Arial"/>
              </a:rPr>
              <a:t>Evaluation and monitoring</a:t>
            </a:r>
            <a:endParaRPr lang="en-US" sz="3600" b="1" kern="0" dirty="0">
              <a:solidFill>
                <a:srgbClr val="000000"/>
              </a:solidFill>
              <a:latin typeface="IBM Plex Sans Light"/>
            </a:endParaRPr>
          </a:p>
        </p:txBody>
      </p:sp>
      <p:sp>
        <p:nvSpPr>
          <p:cNvPr id="7" name="Text Placeholder 2">
            <a:extLst>
              <a:ext uri="{FF2B5EF4-FFF2-40B4-BE49-F238E27FC236}">
                <a16:creationId xmlns:a16="http://schemas.microsoft.com/office/drawing/2014/main" id="{53A3D47C-52EA-DA1D-04CE-C65942A8A91E}"/>
              </a:ext>
            </a:extLst>
          </p:cNvPr>
          <p:cNvSpPr txBox="1">
            <a:spLocks/>
          </p:cNvSpPr>
          <p:nvPr/>
        </p:nvSpPr>
        <p:spPr>
          <a:xfrm>
            <a:off x="1268994" y="7928661"/>
            <a:ext cx="9552238" cy="406359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1828648">
              <a:spcAft>
                <a:spcPts val="1200"/>
              </a:spcAft>
              <a:defRPr/>
            </a:pPr>
            <a:r>
              <a:rPr lang="en-US" sz="2400" b="1" dirty="0">
                <a:solidFill>
                  <a:srgbClr val="0F62FE"/>
                </a:solidFill>
                <a:latin typeface="IBM Plex Sans Light"/>
              </a:rPr>
              <a:t>Value</a:t>
            </a:r>
          </a:p>
          <a:p>
            <a:pPr marL="568212" indent="-447586" defTabSz="1828648">
              <a:spcAft>
                <a:spcPts val="2400"/>
              </a:spcAft>
              <a:buFont typeface="Arial" panose="020B0604020202020204" pitchFamily="34" charset="0"/>
              <a:buChar char="•"/>
              <a:defRPr/>
            </a:pPr>
            <a:r>
              <a:rPr lang="en-US" sz="2400" dirty="0">
                <a:solidFill>
                  <a:srgbClr val="000000"/>
                </a:solidFill>
                <a:latin typeface="IBM Plex Sans Light"/>
              </a:rPr>
              <a:t>Evaluating and monitoring the model for quality, accuracy, fairness throughout lifecycle – from development and even once deployed</a:t>
            </a:r>
          </a:p>
          <a:p>
            <a:pPr marL="568212" indent="-447586" defTabSz="1828648">
              <a:spcAft>
                <a:spcPts val="2400"/>
              </a:spcAft>
              <a:buFont typeface="Arial" panose="020B0604020202020204" pitchFamily="34" charset="0"/>
              <a:buChar char="•"/>
              <a:defRPr/>
            </a:pPr>
            <a:r>
              <a:rPr lang="en-US" sz="2400" dirty="0">
                <a:solidFill>
                  <a:srgbClr val="000000"/>
                </a:solidFill>
                <a:latin typeface="IBM Plex Sans Light"/>
              </a:rPr>
              <a:t>Monitor prompt input and output for PII and toxic language</a:t>
            </a:r>
          </a:p>
          <a:p>
            <a:pPr marL="568212" indent="-447586" defTabSz="1828648">
              <a:spcAft>
                <a:spcPts val="2400"/>
              </a:spcAft>
              <a:buFont typeface="Arial" panose="020B0604020202020204" pitchFamily="34" charset="0"/>
              <a:buChar char="•"/>
              <a:defRPr/>
            </a:pPr>
            <a:r>
              <a:rPr lang="en-US" sz="2400" dirty="0">
                <a:solidFill>
                  <a:srgbClr val="000000"/>
                </a:solidFill>
                <a:latin typeface="IBM Plex Sans Light"/>
              </a:rPr>
              <a:t>Easily monitor to see if model is if model is performing as intended or drifting over time; get alerted when drift is detected</a:t>
            </a:r>
          </a:p>
          <a:p>
            <a:pPr marL="568212" indent="-447586" defTabSz="1828648">
              <a:spcAft>
                <a:spcPts val="2400"/>
              </a:spcAft>
              <a:buFont typeface="Arial" panose="020B0604020202020204" pitchFamily="34" charset="0"/>
              <a:buChar char="•"/>
              <a:defRPr/>
            </a:pPr>
            <a:r>
              <a:rPr lang="en-US" sz="2400" dirty="0">
                <a:solidFill>
                  <a:srgbClr val="000000"/>
                </a:solidFill>
                <a:latin typeface="IBM Plex Sans Light"/>
              </a:rPr>
              <a:t>Understand the source / context contributing to the Prompt answer (RAG)</a:t>
            </a:r>
          </a:p>
        </p:txBody>
      </p:sp>
      <p:pic>
        <p:nvPicPr>
          <p:cNvPr id="3" name="Picture 2" descr="A screenshot of a computer&#10;&#10;Description automatically generated">
            <a:extLst>
              <a:ext uri="{FF2B5EF4-FFF2-40B4-BE49-F238E27FC236}">
                <a16:creationId xmlns:a16="http://schemas.microsoft.com/office/drawing/2014/main" id="{654192CC-AC1C-638F-4929-B1D3F28D6741}"/>
              </a:ext>
            </a:extLst>
          </p:cNvPr>
          <p:cNvPicPr>
            <a:picLocks noChangeAspect="1"/>
          </p:cNvPicPr>
          <p:nvPr/>
        </p:nvPicPr>
        <p:blipFill>
          <a:blip r:embed="rId3"/>
          <a:stretch>
            <a:fillRect/>
          </a:stretch>
        </p:blipFill>
        <p:spPr>
          <a:xfrm>
            <a:off x="12796318" y="1715840"/>
            <a:ext cx="11011762" cy="8720440"/>
          </a:xfrm>
          <a:prstGeom prst="rect">
            <a:avLst/>
          </a:prstGeom>
          <a:ln>
            <a:solidFill>
              <a:srgbClr val="A8A8A8"/>
            </a:solidFill>
          </a:ln>
        </p:spPr>
      </p:pic>
      <p:sp>
        <p:nvSpPr>
          <p:cNvPr id="8" name="Footer Placeholder 5">
            <a:extLst>
              <a:ext uri="{FF2B5EF4-FFF2-40B4-BE49-F238E27FC236}">
                <a16:creationId xmlns:a16="http://schemas.microsoft.com/office/drawing/2014/main" id="{E92948DB-1522-C675-07BA-48CDC1FFBFA2}"/>
              </a:ext>
            </a:extLst>
          </p:cNvPr>
          <p:cNvSpPr txBox="1">
            <a:spLocks/>
          </p:cNvSpPr>
          <p:nvPr/>
        </p:nvSpPr>
        <p:spPr>
          <a:xfrm>
            <a:off x="6428399" y="12948513"/>
            <a:ext cx="4863024" cy="37956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648">
              <a:defRPr/>
            </a:pPr>
            <a:r>
              <a:rPr lang="en-US" sz="1600" dirty="0">
                <a:solidFill>
                  <a:srgbClr val="000000"/>
                </a:solidFill>
              </a:rPr>
              <a:t>Note: above is not intended to be an exhaustive list</a:t>
            </a:r>
          </a:p>
        </p:txBody>
      </p:sp>
      <p:sp>
        <p:nvSpPr>
          <p:cNvPr id="4" name="Footer Placeholder 2">
            <a:extLst>
              <a:ext uri="{FF2B5EF4-FFF2-40B4-BE49-F238E27FC236}">
                <a16:creationId xmlns:a16="http://schemas.microsoft.com/office/drawing/2014/main" id="{3CDAE2C4-DD06-BE1F-A42E-F11144794D15}"/>
              </a:ext>
            </a:extLst>
          </p:cNvPr>
          <p:cNvSpPr txBox="1">
            <a:spLocks/>
          </p:cNvSpPr>
          <p:nvPr/>
        </p:nvSpPr>
        <p:spPr>
          <a:xfrm>
            <a:off x="569840" y="12803463"/>
            <a:ext cx="4955530" cy="380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7454" rtl="0" eaLnBrk="1" latinLnBrk="0" hangingPunct="1">
              <a:lnSpc>
                <a:spcPct val="100000"/>
              </a:lnSpc>
              <a:spcBef>
                <a:spcPts val="0"/>
              </a:spcBef>
              <a:spcAft>
                <a:spcPts val="2334"/>
              </a:spcAft>
              <a:buClrTx/>
              <a:buSzTx/>
              <a:buFontTx/>
              <a:buNone/>
              <a:tabLst/>
              <a:defRPr sz="2666" b="0" i="0" u="none" strike="noStrike" cap="none" spc="0" baseline="0">
                <a:solidFill>
                  <a:schemeClr val="tx1"/>
                </a:solidFill>
                <a:uFillTx/>
                <a:latin typeface="IBM Plex Sans Medm" panose="020B0503050203000203" pitchFamily="34" charset="0"/>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1334" b="0" i="0" u="none" strike="noStrike" cap="none" spc="0" baseline="0">
                <a:solidFill>
                  <a:srgbClr val="000000"/>
                </a:solidFill>
                <a:uFillTx/>
                <a:latin typeface="IBM Plex Sans Medm" panose="020B0503050203000203" pitchFamily="34" charset="0"/>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6966"/>
            <a:r>
              <a:rPr lang="en-US" sz="1600" dirty="0">
                <a:solidFill>
                  <a:srgbClr val="000000"/>
                </a:solidFill>
                <a:latin typeface="IBM Plex Sans" panose="020B0503050203000203" pitchFamily="34" charset="0"/>
              </a:rPr>
              <a:t>IBM watsonx.governance | © 2024 IBM Corporation</a:t>
            </a:r>
          </a:p>
        </p:txBody>
      </p:sp>
    </p:spTree>
    <p:extLst>
      <p:ext uri="{BB962C8B-B14F-4D97-AF65-F5344CB8AC3E}">
        <p14:creationId xmlns:p14="http://schemas.microsoft.com/office/powerpoint/2010/main" val="15675315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Vertical quarter slide background in green 10">
            <a:extLst>
              <a:ext uri="{FF2B5EF4-FFF2-40B4-BE49-F238E27FC236}">
                <a16:creationId xmlns:a16="http://schemas.microsoft.com/office/drawing/2014/main" id="{076963E6-0148-8EE8-CF2F-11D933059FAE}"/>
              </a:ext>
            </a:extLst>
          </p:cNvPr>
          <p:cNvSpPr/>
          <p:nvPr/>
        </p:nvSpPr>
        <p:spPr bwMode="auto">
          <a:xfrm>
            <a:off x="12193587" y="1788"/>
            <a:ext cx="12190412" cy="13712428"/>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RO" sz="1400" dirty="0">
              <a:solidFill>
                <a:srgbClr val="FFFFFF"/>
              </a:solidFill>
              <a:latin typeface="IBM Plex Sans Light"/>
            </a:endParaRPr>
          </a:p>
        </p:txBody>
      </p:sp>
      <p:sp>
        <p:nvSpPr>
          <p:cNvPr id="29" name="Title 1">
            <a:extLst>
              <a:ext uri="{FF2B5EF4-FFF2-40B4-BE49-F238E27FC236}">
                <a16:creationId xmlns:a16="http://schemas.microsoft.com/office/drawing/2014/main" id="{FEBF389E-366B-15B0-209E-721205FBB8EF}"/>
              </a:ext>
            </a:extLst>
          </p:cNvPr>
          <p:cNvSpPr>
            <a:spLocks noGrp="1"/>
          </p:cNvSpPr>
          <p:nvPr>
            <p:ph type="title"/>
          </p:nvPr>
        </p:nvSpPr>
        <p:spPr>
          <a:xfrm>
            <a:off x="579099" y="577708"/>
            <a:ext cx="9378532" cy="845528"/>
          </a:xfrm>
        </p:spPr>
        <p:txBody>
          <a:bodyPr/>
          <a:lstStyle/>
          <a:p>
            <a:r>
              <a:rPr lang="en-US" sz="3200" dirty="0" err="1"/>
              <a:t>watsonx.</a:t>
            </a:r>
            <a:r>
              <a:rPr lang="en-US" sz="3200" b="1" dirty="0" err="1">
                <a:solidFill>
                  <a:schemeClr val="accent2">
                    <a:lumMod val="50000"/>
                  </a:schemeClr>
                </a:solidFill>
              </a:rPr>
              <a:t>governance</a:t>
            </a:r>
            <a:br>
              <a:rPr lang="en-US" sz="2800" b="1" dirty="0">
                <a:solidFill>
                  <a:schemeClr val="accent2">
                    <a:lumMod val="50000"/>
                  </a:schemeClr>
                </a:solidFill>
              </a:rPr>
            </a:br>
            <a:r>
              <a:rPr lang="en-US" sz="2400" i="1" dirty="0">
                <a:solidFill>
                  <a:schemeClr val="accent2">
                    <a:lumMod val="50000"/>
                  </a:schemeClr>
                </a:solidFill>
              </a:rPr>
              <a:t>Model Management</a:t>
            </a:r>
            <a:endParaRPr sz="4400" b="1" dirty="0">
              <a:solidFill>
                <a:schemeClr val="accent2">
                  <a:lumMod val="50000"/>
                </a:schemeClr>
              </a:solidFill>
            </a:endParaRPr>
          </a:p>
        </p:txBody>
      </p:sp>
      <p:sp>
        <p:nvSpPr>
          <p:cNvPr id="2" name="Text Placeholder 2">
            <a:extLst>
              <a:ext uri="{FF2B5EF4-FFF2-40B4-BE49-F238E27FC236}">
                <a16:creationId xmlns:a16="http://schemas.microsoft.com/office/drawing/2014/main" id="{141ED711-6949-E8B2-D9C7-C50D11036EB8}"/>
              </a:ext>
            </a:extLst>
          </p:cNvPr>
          <p:cNvSpPr txBox="1">
            <a:spLocks/>
          </p:cNvSpPr>
          <p:nvPr/>
        </p:nvSpPr>
        <p:spPr>
          <a:xfrm>
            <a:off x="1471406" y="2992788"/>
            <a:ext cx="10176950" cy="417786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1828648">
              <a:spcAft>
                <a:spcPts val="1200"/>
              </a:spcAft>
              <a:defRPr/>
            </a:pPr>
            <a:r>
              <a:rPr lang="en-US" sz="2600" b="1" dirty="0">
                <a:solidFill>
                  <a:srgbClr val="0F62FE"/>
                </a:solidFill>
                <a:latin typeface="IBM Plex Sans Light"/>
              </a:rPr>
              <a:t>Key Capabilities</a:t>
            </a:r>
          </a:p>
          <a:p>
            <a:pPr marL="568212" indent="-457108" defTabSz="1828648">
              <a:spcAft>
                <a:spcPts val="2400"/>
              </a:spcAft>
              <a:buFont typeface="Arial" panose="020B0604020202020204" pitchFamily="34" charset="0"/>
              <a:buChar char="•"/>
              <a:defRPr/>
            </a:pPr>
            <a:r>
              <a:rPr lang="en-US" sz="2600" dirty="0">
                <a:solidFill>
                  <a:srgbClr val="000000"/>
                </a:solidFill>
                <a:latin typeface="IBM Plex Sans Light"/>
              </a:rPr>
              <a:t>Track ML and Gen AI (Prompt Template) models across the AI lifecycle - from development to deployment</a:t>
            </a:r>
          </a:p>
          <a:p>
            <a:pPr marL="568212" indent="-457108" defTabSz="1828648">
              <a:spcAft>
                <a:spcPts val="2400"/>
              </a:spcAft>
              <a:buFont typeface="Arial" panose="020B0604020202020204" pitchFamily="34" charset="0"/>
              <a:buChar char="•"/>
              <a:defRPr/>
            </a:pPr>
            <a:r>
              <a:rPr lang="en-US" sz="2600" dirty="0">
                <a:solidFill>
                  <a:srgbClr val="000000"/>
                </a:solidFill>
                <a:latin typeface="IBM Plex Sans Light"/>
              </a:rPr>
              <a:t>Organize different approaches and versions around AI use cases</a:t>
            </a:r>
          </a:p>
          <a:p>
            <a:pPr marL="568212" indent="-457108" defTabSz="1828648">
              <a:spcAft>
                <a:spcPts val="2400"/>
              </a:spcAft>
              <a:buFont typeface="Arial" panose="020B0604020202020204" pitchFamily="34" charset="0"/>
              <a:buChar char="•"/>
              <a:defRPr/>
            </a:pPr>
            <a:r>
              <a:rPr lang="en-US" sz="2600" dirty="0">
                <a:solidFill>
                  <a:srgbClr val="000000"/>
                </a:solidFill>
                <a:latin typeface="IBM Plex Sans Light"/>
              </a:rPr>
              <a:t>Automatically capture model/prompt metadata across the AI lifecycle using factsheets, a feature of watsonx.governance</a:t>
            </a:r>
          </a:p>
          <a:p>
            <a:pPr marL="568212" indent="-457108" defTabSz="1828648">
              <a:spcAft>
                <a:spcPts val="2400"/>
              </a:spcAft>
              <a:buFont typeface="Arial" panose="020B0604020202020204" pitchFamily="34" charset="0"/>
              <a:buChar char="•"/>
              <a:defRPr/>
            </a:pPr>
            <a:r>
              <a:rPr lang="en-US" sz="2600" dirty="0">
                <a:solidFill>
                  <a:srgbClr val="000000"/>
                </a:solidFill>
                <a:latin typeface="IBM Plex Sans Light"/>
              </a:rPr>
              <a:t>Export Factsheet as reports or use as attachments </a:t>
            </a:r>
          </a:p>
          <a:p>
            <a:pPr marL="571272" indent="-571272" defTabSz="1828648">
              <a:spcAft>
                <a:spcPts val="1200"/>
              </a:spcAft>
              <a:buFont typeface="System Font Regular"/>
              <a:buChar char="–"/>
              <a:defRPr/>
            </a:pPr>
            <a:endParaRPr lang="en-US" sz="2600" dirty="0">
              <a:solidFill>
                <a:srgbClr val="000000"/>
              </a:solidFill>
              <a:latin typeface="IBM Plex Sans Light"/>
            </a:endParaRPr>
          </a:p>
        </p:txBody>
      </p:sp>
      <p:pic>
        <p:nvPicPr>
          <p:cNvPr id="4" name="Picture 3" descr="A screenshot of a computer&#10;&#10;Description automatically generated">
            <a:extLst>
              <a:ext uri="{FF2B5EF4-FFF2-40B4-BE49-F238E27FC236}">
                <a16:creationId xmlns:a16="http://schemas.microsoft.com/office/drawing/2014/main" id="{D4C217A1-A0B4-E146-3270-C83EAB0C4E80}"/>
              </a:ext>
            </a:extLst>
          </p:cNvPr>
          <p:cNvPicPr>
            <a:picLocks noChangeAspect="1"/>
          </p:cNvPicPr>
          <p:nvPr/>
        </p:nvPicPr>
        <p:blipFill>
          <a:blip r:embed="rId3"/>
          <a:stretch>
            <a:fillRect/>
          </a:stretch>
        </p:blipFill>
        <p:spPr>
          <a:xfrm>
            <a:off x="13483548" y="597755"/>
            <a:ext cx="6817134" cy="5071282"/>
          </a:xfrm>
          <a:prstGeom prst="rect">
            <a:avLst/>
          </a:prstGeom>
          <a:ln>
            <a:solidFill>
              <a:srgbClr val="A8A8A8"/>
            </a:solidFill>
          </a:ln>
        </p:spPr>
      </p:pic>
      <p:sp>
        <p:nvSpPr>
          <p:cNvPr id="5" name="Title 1">
            <a:extLst>
              <a:ext uri="{FF2B5EF4-FFF2-40B4-BE49-F238E27FC236}">
                <a16:creationId xmlns:a16="http://schemas.microsoft.com/office/drawing/2014/main" id="{2989CB76-E18F-796C-F726-5AF39742E6DD}"/>
              </a:ext>
            </a:extLst>
          </p:cNvPr>
          <p:cNvSpPr txBox="1">
            <a:spLocks/>
          </p:cNvSpPr>
          <p:nvPr/>
        </p:nvSpPr>
        <p:spPr>
          <a:xfrm>
            <a:off x="579099" y="1608204"/>
            <a:ext cx="9378532" cy="1525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424">
              <a:defRPr/>
            </a:pPr>
            <a:r>
              <a:rPr lang="en-US" sz="3600" b="1" kern="0" dirty="0">
                <a:solidFill>
                  <a:srgbClr val="000000"/>
                </a:solidFill>
                <a:latin typeface="IBM Plex Sans Light"/>
                <a:cs typeface="Arial"/>
              </a:rPr>
              <a:t>Lifecycle tracking and AI Factsheets</a:t>
            </a:r>
            <a:endParaRPr lang="en-US" sz="3600" b="1" kern="0" dirty="0">
              <a:solidFill>
                <a:srgbClr val="000000"/>
              </a:solidFill>
              <a:latin typeface="IBM Plex Sans Light"/>
            </a:endParaRPr>
          </a:p>
        </p:txBody>
      </p:sp>
      <p:sp>
        <p:nvSpPr>
          <p:cNvPr id="7" name="Text Placeholder 2">
            <a:extLst>
              <a:ext uri="{FF2B5EF4-FFF2-40B4-BE49-F238E27FC236}">
                <a16:creationId xmlns:a16="http://schemas.microsoft.com/office/drawing/2014/main" id="{53A3D47C-52EA-DA1D-04CE-C65942A8A91E}"/>
              </a:ext>
            </a:extLst>
          </p:cNvPr>
          <p:cNvSpPr txBox="1">
            <a:spLocks/>
          </p:cNvSpPr>
          <p:nvPr/>
        </p:nvSpPr>
        <p:spPr>
          <a:xfrm>
            <a:off x="1445573" y="7170653"/>
            <a:ext cx="9518956" cy="347711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1828648">
              <a:spcAft>
                <a:spcPts val="1200"/>
              </a:spcAft>
              <a:defRPr/>
            </a:pPr>
            <a:r>
              <a:rPr lang="en-US" sz="2600" b="1" dirty="0">
                <a:solidFill>
                  <a:srgbClr val="0F62FE"/>
                </a:solidFill>
                <a:latin typeface="IBM Plex Sans Light"/>
              </a:rPr>
              <a:t>Value</a:t>
            </a:r>
          </a:p>
          <a:p>
            <a:pPr marL="568212" indent="-447586" defTabSz="1828648">
              <a:spcAft>
                <a:spcPts val="2400"/>
              </a:spcAft>
              <a:buFont typeface="Arial" panose="020B0604020202020204" pitchFamily="34" charset="0"/>
              <a:buChar char="•"/>
              <a:defRPr/>
            </a:pPr>
            <a:r>
              <a:rPr lang="en-US" sz="2600" dirty="0">
                <a:solidFill>
                  <a:srgbClr val="000000"/>
                </a:solidFill>
                <a:latin typeface="IBM Plex Sans Light"/>
              </a:rPr>
              <a:t>Reduce overhead of manual documentation with automated metadata capture that documents key facts about the mode and the prompt. </a:t>
            </a:r>
          </a:p>
          <a:p>
            <a:pPr marL="568212" indent="-447586" defTabSz="1828648">
              <a:spcAft>
                <a:spcPts val="2400"/>
              </a:spcAft>
              <a:buFont typeface="Arial" panose="020B0604020202020204" pitchFamily="34" charset="0"/>
              <a:buChar char="•"/>
              <a:defRPr/>
            </a:pPr>
            <a:r>
              <a:rPr lang="en-US" sz="2600" dirty="0">
                <a:solidFill>
                  <a:srgbClr val="000000"/>
                </a:solidFill>
                <a:latin typeface="IBM Plex Sans Light"/>
              </a:rPr>
              <a:t>Drive transparency on lifecycle stages for different models and versions for use cases in a single view</a:t>
            </a:r>
          </a:p>
          <a:p>
            <a:pPr marL="568212" indent="-447586" defTabSz="1828648">
              <a:spcAft>
                <a:spcPts val="2400"/>
              </a:spcAft>
              <a:buFont typeface="Arial" panose="020B0604020202020204" pitchFamily="34" charset="0"/>
              <a:buChar char="•"/>
              <a:defRPr/>
            </a:pPr>
            <a:r>
              <a:rPr lang="en-US" sz="2600" dirty="0">
                <a:solidFill>
                  <a:srgbClr val="000000"/>
                </a:solidFill>
                <a:latin typeface="IBM Plex Sans Light"/>
              </a:rPr>
              <a:t>Provide a point-in-time audit for non-technical users by being able to export AI Factsheet as reports</a:t>
            </a:r>
          </a:p>
          <a:p>
            <a:pPr defTabSz="1828648">
              <a:spcAft>
                <a:spcPts val="1200"/>
              </a:spcAft>
              <a:defRPr/>
            </a:pPr>
            <a:endParaRPr lang="en-US" sz="2600" dirty="0">
              <a:solidFill>
                <a:srgbClr val="000000"/>
              </a:solidFill>
              <a:latin typeface="IBM Plex Sans Light"/>
            </a:endParaRPr>
          </a:p>
        </p:txBody>
      </p:sp>
      <p:sp>
        <p:nvSpPr>
          <p:cNvPr id="8" name="Footer Placeholder 5">
            <a:extLst>
              <a:ext uri="{FF2B5EF4-FFF2-40B4-BE49-F238E27FC236}">
                <a16:creationId xmlns:a16="http://schemas.microsoft.com/office/drawing/2014/main" id="{B0BA641F-7201-8835-CE78-07B81C4907A7}"/>
              </a:ext>
            </a:extLst>
          </p:cNvPr>
          <p:cNvSpPr txBox="1">
            <a:spLocks/>
          </p:cNvSpPr>
          <p:nvPr/>
        </p:nvSpPr>
        <p:spPr>
          <a:xfrm>
            <a:off x="6428399" y="12948513"/>
            <a:ext cx="4863024" cy="37956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648">
              <a:defRPr/>
            </a:pPr>
            <a:r>
              <a:rPr lang="en-US" sz="1600" dirty="0">
                <a:solidFill>
                  <a:srgbClr val="000000"/>
                </a:solidFill>
              </a:rPr>
              <a:t>Note: above is not intended to be an exhaustive list</a:t>
            </a:r>
          </a:p>
        </p:txBody>
      </p:sp>
      <p:pic>
        <p:nvPicPr>
          <p:cNvPr id="3" name="Picture 2">
            <a:extLst>
              <a:ext uri="{FF2B5EF4-FFF2-40B4-BE49-F238E27FC236}">
                <a16:creationId xmlns:a16="http://schemas.microsoft.com/office/drawing/2014/main" id="{C4F8E748-D80A-58A8-F1C4-B3E6D03A91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85022" y="5959232"/>
            <a:ext cx="5389926" cy="7299560"/>
          </a:xfrm>
          <a:prstGeom prst="rect">
            <a:avLst/>
          </a:prstGeom>
        </p:spPr>
      </p:pic>
      <p:pic>
        <p:nvPicPr>
          <p:cNvPr id="10" name="Picture 9">
            <a:extLst>
              <a:ext uri="{FF2B5EF4-FFF2-40B4-BE49-F238E27FC236}">
                <a16:creationId xmlns:a16="http://schemas.microsoft.com/office/drawing/2014/main" id="{95587D03-8F16-0E1E-982E-954476971D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88636" y="4754030"/>
            <a:ext cx="5206698" cy="7119476"/>
          </a:xfrm>
          <a:prstGeom prst="rect">
            <a:avLst/>
          </a:prstGeom>
        </p:spPr>
      </p:pic>
      <p:sp>
        <p:nvSpPr>
          <p:cNvPr id="11" name="Footer Placeholder 2">
            <a:extLst>
              <a:ext uri="{FF2B5EF4-FFF2-40B4-BE49-F238E27FC236}">
                <a16:creationId xmlns:a16="http://schemas.microsoft.com/office/drawing/2014/main" id="{A4A861B9-F008-3A29-7C91-5C065FAB3754}"/>
              </a:ext>
            </a:extLst>
          </p:cNvPr>
          <p:cNvSpPr txBox="1">
            <a:spLocks/>
          </p:cNvSpPr>
          <p:nvPr/>
        </p:nvSpPr>
        <p:spPr>
          <a:xfrm>
            <a:off x="569840" y="12803463"/>
            <a:ext cx="4955530" cy="380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7454" rtl="0" eaLnBrk="1" latinLnBrk="0" hangingPunct="1">
              <a:lnSpc>
                <a:spcPct val="100000"/>
              </a:lnSpc>
              <a:spcBef>
                <a:spcPts val="0"/>
              </a:spcBef>
              <a:spcAft>
                <a:spcPts val="2334"/>
              </a:spcAft>
              <a:buClrTx/>
              <a:buSzTx/>
              <a:buFontTx/>
              <a:buNone/>
              <a:tabLst/>
              <a:defRPr sz="2666" b="0" i="0" u="none" strike="noStrike" cap="none" spc="0" baseline="0">
                <a:solidFill>
                  <a:schemeClr val="tx1"/>
                </a:solidFill>
                <a:uFillTx/>
                <a:latin typeface="IBM Plex Sans Medm" panose="020B0503050203000203" pitchFamily="34" charset="0"/>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1334" b="0" i="0" u="none" strike="noStrike" cap="none" spc="0" baseline="0">
                <a:solidFill>
                  <a:srgbClr val="000000"/>
                </a:solidFill>
                <a:uFillTx/>
                <a:latin typeface="IBM Plex Sans Medm" panose="020B0503050203000203" pitchFamily="34" charset="0"/>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6966"/>
            <a:r>
              <a:rPr lang="en-US" sz="1600" dirty="0">
                <a:solidFill>
                  <a:srgbClr val="000000"/>
                </a:solidFill>
                <a:latin typeface="IBM Plex Sans" panose="020B0503050203000203" pitchFamily="34" charset="0"/>
              </a:rPr>
              <a:t>IBM watsonx.governance | © 2024 IBM Corporation</a:t>
            </a:r>
          </a:p>
        </p:txBody>
      </p:sp>
    </p:spTree>
    <p:extLst>
      <p:ext uri="{BB962C8B-B14F-4D97-AF65-F5344CB8AC3E}">
        <p14:creationId xmlns:p14="http://schemas.microsoft.com/office/powerpoint/2010/main" val="34152412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6071" y="353500"/>
            <a:ext cx="19039986" cy="778583"/>
          </a:xfrm>
          <a:ln w="12700">
            <a:miter lim="400000"/>
          </a:ln>
        </p:spPr>
        <p:txBody>
          <a:bodyPr vert="horz" lIns="0" tIns="0" rIns="0" bIns="0" rtlCol="0" anchor="t">
            <a:noAutofit/>
          </a:bodyPr>
          <a:lstStyle/>
          <a:p>
            <a:pPr defTabSz="1828800"/>
            <a:r>
              <a:rPr lang="en-US" sz="4400" dirty="0">
                <a:solidFill>
                  <a:srgbClr val="000000"/>
                </a:solidFill>
                <a:latin typeface="IBM Plex Sans" panose="020B0503050203000203" pitchFamily="34" charset="0"/>
              </a:rPr>
              <a:t>Metrics for evaluating Large Language Models</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6814799" y="1305249"/>
            <a:ext cx="4949825" cy="5552752"/>
          </a:xfrm>
        </p:spPr>
        <p:txBody>
          <a:bodyPr/>
          <a:lstStyle/>
          <a:p>
            <a:r>
              <a:rPr lang="en-US" sz="3000" dirty="0">
                <a:solidFill>
                  <a:schemeClr val="accent1">
                    <a:lumMod val="75000"/>
                  </a:schemeClr>
                </a:solidFill>
                <a:latin typeface="IBM Plex Sans Text" panose="020B0503050203000203" pitchFamily="34" charset="0"/>
              </a:rPr>
              <a:t>Text Summarization Metrics</a:t>
            </a:r>
          </a:p>
          <a:p>
            <a:endParaRPr lang="en-US" dirty="0">
              <a:latin typeface="+mn-lt"/>
            </a:endParaRPr>
          </a:p>
          <a:p>
            <a:pPr marL="285750" indent="-285750">
              <a:buFont typeface="Arial" panose="020B0604020202020204" pitchFamily="34" charset="0"/>
              <a:buChar char="•"/>
            </a:pPr>
            <a:r>
              <a:rPr lang="en-IN" sz="2300" dirty="0">
                <a:solidFill>
                  <a:srgbClr val="000000"/>
                </a:solidFill>
                <a:latin typeface="+mn-lt"/>
              </a:rPr>
              <a:t>ROUGE</a:t>
            </a:r>
          </a:p>
          <a:p>
            <a:pPr marL="285750" indent="-285750">
              <a:buFont typeface="Arial" panose="020B0604020202020204" pitchFamily="34" charset="0"/>
              <a:buChar char="•"/>
            </a:pPr>
            <a:r>
              <a:rPr lang="en-IN" sz="2300" dirty="0">
                <a:solidFill>
                  <a:srgbClr val="000000"/>
                </a:solidFill>
                <a:latin typeface="+mn-lt"/>
              </a:rPr>
              <a:t>SARI</a:t>
            </a:r>
          </a:p>
          <a:p>
            <a:pPr marL="285750" indent="-285750">
              <a:buFont typeface="Arial" panose="020B0604020202020204" pitchFamily="34" charset="0"/>
              <a:buChar char="•"/>
            </a:pPr>
            <a:r>
              <a:rPr lang="en-IN" sz="2300" dirty="0">
                <a:solidFill>
                  <a:srgbClr val="000000"/>
                </a:solidFill>
                <a:latin typeface="+mn-lt"/>
              </a:rPr>
              <a:t>Normalized F1, Precision, Recall</a:t>
            </a:r>
          </a:p>
          <a:p>
            <a:pPr marL="285750" indent="-285750">
              <a:buFont typeface="Arial" panose="020B0604020202020204" pitchFamily="34" charset="0"/>
              <a:buChar char="•"/>
            </a:pPr>
            <a:r>
              <a:rPr lang="en-IN" sz="2300" dirty="0">
                <a:solidFill>
                  <a:srgbClr val="000000"/>
                </a:solidFill>
                <a:latin typeface="+mn-lt"/>
              </a:rPr>
              <a:t>METEOR</a:t>
            </a:r>
          </a:p>
          <a:p>
            <a:pPr marL="285750" indent="-285750">
              <a:buFont typeface="Arial" panose="020B0604020202020204" pitchFamily="34" charset="0"/>
              <a:buChar char="•"/>
            </a:pPr>
            <a:r>
              <a:rPr lang="en-IN" sz="2300" dirty="0">
                <a:solidFill>
                  <a:srgbClr val="000000"/>
                </a:solidFill>
                <a:latin typeface="+mn-lt"/>
              </a:rPr>
              <a:t>Sentence Similarity - Jaccard Similarity, Cosine Similarity</a:t>
            </a:r>
          </a:p>
          <a:p>
            <a:pPr marL="285750" indent="-285750">
              <a:buFont typeface="Arial" panose="020B0604020202020204" pitchFamily="34" charset="0"/>
              <a:buChar char="•"/>
            </a:pPr>
            <a:r>
              <a:rPr lang="en-IN" sz="2300" dirty="0">
                <a:solidFill>
                  <a:srgbClr val="000000"/>
                </a:solidFill>
                <a:latin typeface="+mn-lt"/>
              </a:rPr>
              <a:t>BLEU</a:t>
            </a:r>
          </a:p>
          <a:p>
            <a:pPr marL="285750" indent="-285750">
              <a:buFont typeface="Arial" panose="020B0604020202020204" pitchFamily="34" charset="0"/>
              <a:buChar char="•"/>
            </a:pPr>
            <a:r>
              <a:rPr lang="en-IN" sz="2300" dirty="0">
                <a:solidFill>
                  <a:srgbClr val="000000"/>
                </a:solidFill>
                <a:latin typeface="+mn-lt"/>
              </a:rPr>
              <a:t>Readability, complexity</a:t>
            </a:r>
            <a:endParaRPr lang="en-IN" sz="2300" b="0" i="0" u="none" strike="noStrike" dirty="0">
              <a:solidFill>
                <a:srgbClr val="000000"/>
              </a:solidFill>
              <a:effectLst/>
              <a:latin typeface="+mn-lt"/>
            </a:endParaRPr>
          </a:p>
          <a:p>
            <a:pPr marL="342900" indent="-342900">
              <a:buFont typeface="Arial" panose="020B0604020202020204" pitchFamily="34" charset="0"/>
              <a:buChar char="•"/>
            </a:pPr>
            <a:r>
              <a:rPr lang="en-IN" sz="2300" kern="0" dirty="0">
                <a:solidFill>
                  <a:srgbClr val="000000"/>
                </a:solidFill>
                <a:latin typeface="+mn-lt"/>
              </a:rPr>
              <a:t>HAP Detection on Input and Output Text</a:t>
            </a:r>
          </a:p>
          <a:p>
            <a:pPr marL="342900" indent="-342900">
              <a:buFont typeface="Arial" panose="020B0604020202020204" pitchFamily="34" charset="0"/>
              <a:buChar char="•"/>
            </a:pPr>
            <a:r>
              <a:rPr lang="en-IN" sz="2300" kern="0" dirty="0">
                <a:solidFill>
                  <a:srgbClr val="000000"/>
                </a:solidFill>
                <a:latin typeface="+mn-lt"/>
              </a:rPr>
              <a:t>PII Detection on Input and Output Text</a:t>
            </a:r>
            <a:endParaRPr lang="en-IN" sz="2300" b="0" i="0" u="none" strike="noStrike" dirty="0">
              <a:solidFill>
                <a:srgbClr val="000000"/>
              </a:solidFill>
              <a:effectLst/>
              <a:latin typeface="+mn-lt"/>
            </a:endParaRPr>
          </a:p>
        </p:txBody>
      </p:sp>
      <p:sp>
        <p:nvSpPr>
          <p:cNvPr id="42" name="Text Placeholder 41">
            <a:extLst>
              <a:ext uri="{FF2B5EF4-FFF2-40B4-BE49-F238E27FC236}">
                <a16:creationId xmlns:a16="http://schemas.microsoft.com/office/drawing/2014/main" id="{D0D62751-A785-409F-E80E-36A17A0975A5}"/>
              </a:ext>
            </a:extLst>
          </p:cNvPr>
          <p:cNvSpPr>
            <a:spLocks noGrp="1"/>
          </p:cNvSpPr>
          <p:nvPr>
            <p:ph type="body" sz="quarter" idx="12"/>
          </p:nvPr>
        </p:nvSpPr>
        <p:spPr>
          <a:xfrm>
            <a:off x="17727486" y="3845697"/>
            <a:ext cx="6083618" cy="3244980"/>
          </a:xfrm>
        </p:spPr>
        <p:txBody>
          <a:bodyPr/>
          <a:lstStyle/>
          <a:p>
            <a:r>
              <a:rPr lang="en-US" sz="3000" kern="1200" dirty="0">
                <a:solidFill>
                  <a:schemeClr val="accent1">
                    <a:lumMod val="75000"/>
                  </a:schemeClr>
                </a:solidFill>
                <a:latin typeface="IBM Plex Sans Text" panose="020B0503050203000203" pitchFamily="34" charset="0"/>
              </a:rPr>
              <a:t>Quality/Text Classification Metrics</a:t>
            </a:r>
          </a:p>
          <a:p>
            <a:endParaRPr lang="en-US" dirty="0"/>
          </a:p>
          <a:p>
            <a:pPr marL="285750" indent="-285750">
              <a:buFont typeface="Arial" panose="020B0604020202020204" pitchFamily="34" charset="0"/>
              <a:buChar char="•"/>
            </a:pPr>
            <a:r>
              <a:rPr lang="en-IN" sz="2300" b="0" i="0" u="none" strike="noStrike" dirty="0">
                <a:solidFill>
                  <a:srgbClr val="000000"/>
                </a:solidFill>
                <a:effectLst/>
              </a:rPr>
              <a:t>Accuracy</a:t>
            </a:r>
            <a:endParaRPr lang="en-IN" sz="2300" dirty="0">
              <a:solidFill>
                <a:srgbClr val="000000"/>
              </a:solidFill>
            </a:endParaRPr>
          </a:p>
          <a:p>
            <a:pPr marL="285750" indent="-285750">
              <a:buFont typeface="Arial" panose="020B0604020202020204" pitchFamily="34" charset="0"/>
              <a:buChar char="•"/>
            </a:pPr>
            <a:r>
              <a:rPr lang="en-IN" sz="2300" b="0" i="0" u="none" strike="noStrike" dirty="0">
                <a:solidFill>
                  <a:srgbClr val="000000"/>
                </a:solidFill>
                <a:effectLst/>
              </a:rPr>
              <a:t>Precision</a:t>
            </a:r>
            <a:endParaRPr lang="en-IN" sz="2300" dirty="0">
              <a:solidFill>
                <a:srgbClr val="000000"/>
              </a:solidFill>
            </a:endParaRPr>
          </a:p>
          <a:p>
            <a:pPr marL="285750" indent="-285750">
              <a:buFont typeface="Arial" panose="020B0604020202020204" pitchFamily="34" charset="0"/>
              <a:buChar char="•"/>
            </a:pPr>
            <a:r>
              <a:rPr lang="en-IN" sz="2300" b="0" i="0" u="none" strike="noStrike" dirty="0">
                <a:solidFill>
                  <a:srgbClr val="000000"/>
                </a:solidFill>
                <a:effectLst/>
              </a:rPr>
              <a:t>Recall</a:t>
            </a:r>
          </a:p>
          <a:p>
            <a:pPr marL="285750" indent="-285750">
              <a:buFont typeface="Arial" panose="020B0604020202020204" pitchFamily="34" charset="0"/>
              <a:buChar char="•"/>
            </a:pPr>
            <a:r>
              <a:rPr lang="en-IN" sz="2300" b="0" i="0" u="none" strike="noStrike" dirty="0">
                <a:solidFill>
                  <a:srgbClr val="000000"/>
                </a:solidFill>
                <a:effectLst/>
              </a:rPr>
              <a:t>ROC AUC</a:t>
            </a:r>
            <a:endParaRPr lang="en-IN" sz="2300" dirty="0">
              <a:solidFill>
                <a:srgbClr val="000000"/>
              </a:solidFill>
            </a:endParaRPr>
          </a:p>
          <a:p>
            <a:pPr marL="285750" indent="-285750">
              <a:buFont typeface="Arial" panose="020B0604020202020204" pitchFamily="34" charset="0"/>
              <a:buChar char="•"/>
            </a:pPr>
            <a:r>
              <a:rPr lang="en-IN" sz="2300" b="0" i="0" u="none" strike="noStrike" dirty="0">
                <a:solidFill>
                  <a:srgbClr val="000000"/>
                </a:solidFill>
                <a:effectLst/>
              </a:rPr>
              <a:t>F1 Score</a:t>
            </a:r>
          </a:p>
          <a:p>
            <a:pPr marL="285750" indent="-285750">
              <a:buFont typeface="Arial" panose="020B0604020202020204" pitchFamily="34" charset="0"/>
              <a:buChar char="•"/>
            </a:pPr>
            <a:r>
              <a:rPr lang="en-IN" sz="2300" b="0" i="0" u="none" strike="noStrike" dirty="0">
                <a:solidFill>
                  <a:srgbClr val="000000"/>
                </a:solidFill>
                <a:effectLst/>
              </a:rPr>
              <a:t>Matthews Correlation Coefficient</a:t>
            </a:r>
            <a:endParaRPr lang="en-IN" sz="2300" dirty="0">
              <a:solidFill>
                <a:srgbClr val="000000"/>
              </a:solidFill>
            </a:endParaRPr>
          </a:p>
          <a:p>
            <a:pPr marL="285750" indent="-285750">
              <a:buFont typeface="Arial" panose="020B0604020202020204" pitchFamily="34" charset="0"/>
              <a:buChar char="•"/>
            </a:pPr>
            <a:r>
              <a:rPr lang="en-IN" sz="2300" b="0" i="0" u="none" strike="noStrike" dirty="0">
                <a:solidFill>
                  <a:srgbClr val="000000"/>
                </a:solidFill>
                <a:effectLst/>
              </a:rPr>
              <a:t>Label Skew</a:t>
            </a:r>
          </a:p>
          <a:p>
            <a:endParaRPr lang="en-US" sz="2300" dirty="0"/>
          </a:p>
        </p:txBody>
      </p:sp>
      <p:sp>
        <p:nvSpPr>
          <p:cNvPr id="4" name="Slide Number Placeholder 3">
            <a:extLst>
              <a:ext uri="{FF2B5EF4-FFF2-40B4-BE49-F238E27FC236}">
                <a16:creationId xmlns:a16="http://schemas.microsoft.com/office/drawing/2014/main" id="{C0335729-B4D2-78C7-8701-BE3D0562E917}"/>
              </a:ext>
            </a:extLst>
          </p:cNvPr>
          <p:cNvSpPr>
            <a:spLocks noGrp="1"/>
          </p:cNvSpPr>
          <p:nvPr>
            <p:ph type="sldNum" sz="quarter" idx="4"/>
          </p:nvPr>
        </p:nvSpPr>
        <p:spPr>
          <a:xfrm>
            <a:off x="23541592" y="12538729"/>
            <a:ext cx="270908" cy="246221"/>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2" name="Text Placeholder 43">
            <a:extLst>
              <a:ext uri="{FF2B5EF4-FFF2-40B4-BE49-F238E27FC236}">
                <a16:creationId xmlns:a16="http://schemas.microsoft.com/office/drawing/2014/main" id="{6BE90B1B-98A8-20B6-44E6-F09A6197DD91}"/>
              </a:ext>
            </a:extLst>
          </p:cNvPr>
          <p:cNvSpPr txBox="1">
            <a:spLocks/>
          </p:cNvSpPr>
          <p:nvPr/>
        </p:nvSpPr>
        <p:spPr>
          <a:xfrm>
            <a:off x="12066227" y="1315596"/>
            <a:ext cx="4949825" cy="4206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Q&amp;A Evaluation Metrics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ROUGE</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BLEU</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METEOR</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exact_match</a:t>
            </a:r>
            <a:endPar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HAP Detection on Input and Output Text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PII Detection on Input and Output Text</a:t>
            </a:r>
            <a:endPar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 name="Text Placeholder 41">
            <a:extLst>
              <a:ext uri="{FF2B5EF4-FFF2-40B4-BE49-F238E27FC236}">
                <a16:creationId xmlns:a16="http://schemas.microsoft.com/office/drawing/2014/main" id="{A4EB364C-E0F5-E743-F572-A67FC3BC3DE5}"/>
              </a:ext>
            </a:extLst>
          </p:cNvPr>
          <p:cNvSpPr txBox="1">
            <a:spLocks/>
          </p:cNvSpPr>
          <p:nvPr/>
        </p:nvSpPr>
        <p:spPr>
          <a:xfrm>
            <a:off x="12250326" y="5695314"/>
            <a:ext cx="4949825" cy="363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Drift Monitoring (applicable for all Task Types)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Metadata Drift (applicable for both Input and Output content)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Confidence Drift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Distribution Drift</a:t>
            </a:r>
          </a:p>
        </p:txBody>
      </p:sp>
      <p:sp>
        <p:nvSpPr>
          <p:cNvPr id="6" name="Text Placeholder 41">
            <a:extLst>
              <a:ext uri="{FF2B5EF4-FFF2-40B4-BE49-F238E27FC236}">
                <a16:creationId xmlns:a16="http://schemas.microsoft.com/office/drawing/2014/main" id="{FEA40DA6-43B0-7EF0-C01C-AB37B27EA083}"/>
              </a:ext>
            </a:extLst>
          </p:cNvPr>
          <p:cNvSpPr txBox="1">
            <a:spLocks/>
          </p:cNvSpPr>
          <p:nvPr/>
        </p:nvSpPr>
        <p:spPr>
          <a:xfrm>
            <a:off x="17727485" y="8180177"/>
            <a:ext cx="6083618" cy="4974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Model Health Metrics (applicable</a:t>
            </a:r>
            <a:b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b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 for all Task Types)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Total Scoring Requests</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Number of scoring records</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 token count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 token count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API Latency</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API Throughput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Record Latency</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Record Throughput </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User count</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1" name="Text Placeholder 42">
            <a:extLst>
              <a:ext uri="{FF2B5EF4-FFF2-40B4-BE49-F238E27FC236}">
                <a16:creationId xmlns:a16="http://schemas.microsoft.com/office/drawing/2014/main" id="{27F2400C-FE7A-90AD-69BC-7CDA737BD510}"/>
              </a:ext>
            </a:extLst>
          </p:cNvPr>
          <p:cNvSpPr txBox="1">
            <a:spLocks/>
          </p:cNvSpPr>
          <p:nvPr/>
        </p:nvSpPr>
        <p:spPr>
          <a:xfrm>
            <a:off x="17727485" y="1406943"/>
            <a:ext cx="6083618" cy="2174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Entity Extraction Metrics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85750" marR="0" lvl="0" indent="-28575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Micro &amp; Macro F1, Precision, Recall</a:t>
            </a:r>
          </a:p>
          <a:p>
            <a:pPr marL="285750" marR="0" lvl="0" indent="-28575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Rouge</a:t>
            </a:r>
          </a:p>
          <a:p>
            <a:pPr marL="285750" marR="0" lvl="0" indent="-28575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Exact Match</a:t>
            </a:r>
          </a:p>
        </p:txBody>
      </p:sp>
      <p:sp>
        <p:nvSpPr>
          <p:cNvPr id="12" name="Text Placeholder 43">
            <a:extLst>
              <a:ext uri="{FF2B5EF4-FFF2-40B4-BE49-F238E27FC236}">
                <a16:creationId xmlns:a16="http://schemas.microsoft.com/office/drawing/2014/main" id="{011C6D8D-29BC-0598-686F-37C93E173044}"/>
              </a:ext>
            </a:extLst>
          </p:cNvPr>
          <p:cNvSpPr txBox="1">
            <a:spLocks/>
          </p:cNvSpPr>
          <p:nvPr/>
        </p:nvSpPr>
        <p:spPr>
          <a:xfrm>
            <a:off x="6814798" y="7015899"/>
            <a:ext cx="4949825" cy="4612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Content Generation Metrics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ROUGE</a:t>
            </a:r>
            <a:endPar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hlinkClick r:id="rId2"/>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BLEU</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METEOR</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exact_match</a:t>
            </a:r>
            <a:endPar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Readability, complexity</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HAP Detection on Input and Output Text</a:t>
            </a:r>
          </a:p>
          <a:p>
            <a:pPr marL="342900" marR="0" lvl="0" indent="-34290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PII Detection on Input and Output Text</a:t>
            </a:r>
          </a:p>
        </p:txBody>
      </p:sp>
      <p:sp>
        <p:nvSpPr>
          <p:cNvPr id="13" name="Text Placeholder 41">
            <a:extLst>
              <a:ext uri="{FF2B5EF4-FFF2-40B4-BE49-F238E27FC236}">
                <a16:creationId xmlns:a16="http://schemas.microsoft.com/office/drawing/2014/main" id="{A58D1C61-4F7B-7191-4D08-74ED1BB9B4A0}"/>
              </a:ext>
            </a:extLst>
          </p:cNvPr>
          <p:cNvSpPr txBox="1">
            <a:spLocks/>
          </p:cNvSpPr>
          <p:nvPr/>
        </p:nvSpPr>
        <p:spPr>
          <a:xfrm>
            <a:off x="12250325" y="9332721"/>
            <a:ext cx="4949825" cy="133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Explainability Monitoring</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285750" marR="0" lvl="0" indent="-28575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Attributions Detection using RAG</a:t>
            </a:r>
            <a:endParaRPr kumimoji="0" lang="en-IN"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7" name="TextBox 6">
            <a:extLst>
              <a:ext uri="{FF2B5EF4-FFF2-40B4-BE49-F238E27FC236}">
                <a16:creationId xmlns:a16="http://schemas.microsoft.com/office/drawing/2014/main" id="{6514D730-48CE-CC9C-A6C9-AE022BDE5D99}"/>
              </a:ext>
            </a:extLst>
          </p:cNvPr>
          <p:cNvSpPr txBox="1"/>
          <p:nvPr/>
        </p:nvSpPr>
        <p:spPr>
          <a:xfrm>
            <a:off x="576071" y="1305249"/>
            <a:ext cx="5719424" cy="103464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defTabSz="1828800">
              <a:spcBef>
                <a:spcPts val="2200"/>
              </a:spcBef>
              <a:buFont typeface="Arial" panose="020B0604020202020204" pitchFamily="34" charset="0"/>
              <a:buChar char="•"/>
            </a:pPr>
            <a:r>
              <a:rPr lang="en-US" kern="0" dirty="0">
                <a:solidFill>
                  <a:srgbClr val="000000"/>
                </a:solidFill>
                <a:latin typeface="IBM Plex Sans Light"/>
                <a:ea typeface="+mj-ea"/>
                <a:cs typeface="+mj-cs"/>
                <a:sym typeface="IBM Plex Sans Light"/>
              </a:rPr>
              <a:t>Users will be able to 'Evaluate' their Prompt template for LLMs in </a:t>
            </a:r>
            <a:r>
              <a:rPr lang="en-US" kern="0" dirty="0" err="1">
                <a:solidFill>
                  <a:srgbClr val="000000"/>
                </a:solidFill>
                <a:latin typeface="IBM Plex Sans Light"/>
                <a:ea typeface="+mj-ea"/>
                <a:cs typeface="+mj-cs"/>
                <a:sym typeface="IBM Plex Sans Light"/>
              </a:rPr>
              <a:t>watsonx.ai</a:t>
            </a:r>
            <a:r>
              <a:rPr lang="en-US" kern="0" dirty="0">
                <a:solidFill>
                  <a:srgbClr val="000000"/>
                </a:solidFill>
                <a:latin typeface="IBM Plex Sans Light"/>
                <a:ea typeface="+mj-ea"/>
                <a:cs typeface="+mj-cs"/>
                <a:sym typeface="IBM Plex Sans Light"/>
              </a:rPr>
              <a:t> through the Prompt Lab within their Project itself during pre-production, as well as for continuous monitoring in production</a:t>
            </a:r>
          </a:p>
          <a:p>
            <a:pPr marL="571500" indent="-571500" defTabSz="1828800">
              <a:spcBef>
                <a:spcPts val="2200"/>
              </a:spcBef>
              <a:buFont typeface="Arial" panose="020B0604020202020204" pitchFamily="34" charset="0"/>
              <a:buChar char="•"/>
            </a:pPr>
            <a:r>
              <a:rPr lang="en-US" kern="0" dirty="0">
                <a:solidFill>
                  <a:srgbClr val="000000"/>
                </a:solidFill>
                <a:latin typeface="IBM Plex Sans Light"/>
                <a:ea typeface="+mj-ea"/>
                <a:cs typeface="+mj-cs"/>
                <a:sym typeface="IBM Plex Sans Light"/>
              </a:rPr>
              <a:t>Users can evaluate their prompts for various metrics for use cases like Text Summarization, Text Classification, Language Translation, Content generation and Q&amp;A. </a:t>
            </a:r>
          </a:p>
        </p:txBody>
      </p:sp>
      <p:sp>
        <p:nvSpPr>
          <p:cNvPr id="5" name="Text Placeholder 41">
            <a:extLst>
              <a:ext uri="{FF2B5EF4-FFF2-40B4-BE49-F238E27FC236}">
                <a16:creationId xmlns:a16="http://schemas.microsoft.com/office/drawing/2014/main" id="{BB9D8BD3-9233-36F0-FB88-A3A67A59AB40}"/>
              </a:ext>
            </a:extLst>
          </p:cNvPr>
          <p:cNvSpPr txBox="1">
            <a:spLocks/>
          </p:cNvSpPr>
          <p:nvPr/>
        </p:nvSpPr>
        <p:spPr>
          <a:xfrm>
            <a:off x="12250324" y="11194754"/>
            <a:ext cx="4949825" cy="2167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IN" sz="3000" b="0" i="0" u="none" strike="noStrike" kern="1200" cap="none" spc="0" normalizeH="0" baseline="0" noProof="0" dirty="0">
                <a:ln>
                  <a:noFill/>
                </a:ln>
                <a:solidFill>
                  <a:srgbClr val="6FA0FE">
                    <a:lumMod val="75000"/>
                  </a:srgbClr>
                </a:solidFill>
                <a:effectLst/>
                <a:uLnTx/>
                <a:uFillTx/>
                <a:latin typeface="IBM Plex Sans Text" panose="020B0503050203000203" pitchFamily="34" charset="0"/>
                <a:ea typeface="+mj-ea"/>
                <a:cs typeface="+mj-cs"/>
                <a:sym typeface="IBM Plex Sans Light"/>
              </a:rPr>
              <a:t>Monitor Custom Metrics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285750" marR="0" lvl="0" indent="-285750" algn="l" defTabSz="2438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IN" sz="2300" dirty="0">
                <a:solidFill>
                  <a:srgbClr val="000000"/>
                </a:solidFill>
                <a:latin typeface="IBM Plex Sans Light"/>
              </a:rPr>
              <a:t>Custom Metrics Framework to monitor Customer Own Custom Metrics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0068900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EA16A1-1B79-A5AB-F40B-1EB4E0FE2B21}"/>
              </a:ext>
            </a:extLst>
          </p:cNvPr>
          <p:cNvSpPr>
            <a:spLocks noGrp="1"/>
          </p:cNvSpPr>
          <p:nvPr>
            <p:ph type="title"/>
          </p:nvPr>
        </p:nvSpPr>
        <p:spPr>
          <a:xfrm>
            <a:off x="576073" y="384048"/>
            <a:ext cx="8110728" cy="4573587"/>
          </a:xfrm>
        </p:spPr>
        <p:txBody>
          <a:bodyPr/>
          <a:lstStyle/>
          <a:p>
            <a:r>
              <a:rPr lang="en-US" dirty="0"/>
              <a:t>Will cover the following..</a:t>
            </a:r>
          </a:p>
        </p:txBody>
      </p:sp>
      <p:sp>
        <p:nvSpPr>
          <p:cNvPr id="6" name="Text Placeholder 5">
            <a:extLst>
              <a:ext uri="{FF2B5EF4-FFF2-40B4-BE49-F238E27FC236}">
                <a16:creationId xmlns:a16="http://schemas.microsoft.com/office/drawing/2014/main" id="{F380A5CA-7557-B27F-FACB-A191770707A7}"/>
              </a:ext>
            </a:extLst>
          </p:cNvPr>
          <p:cNvSpPr>
            <a:spLocks noGrp="1"/>
          </p:cNvSpPr>
          <p:nvPr>
            <p:ph type="body" sz="quarter" idx="11"/>
          </p:nvPr>
        </p:nvSpPr>
        <p:spPr>
          <a:xfrm>
            <a:off x="8686801" y="576072"/>
            <a:ext cx="7353300" cy="12608987"/>
          </a:xfrm>
        </p:spPr>
        <p:txBody>
          <a:bodyPr/>
          <a:lstStyle/>
          <a:p>
            <a:pPr marL="457200" indent="-457200">
              <a:buFont typeface="Arial" panose="020B0604020202020204" pitchFamily="34" charset="0"/>
              <a:buChar char="•"/>
            </a:pPr>
            <a:r>
              <a:rPr lang="en-US" sz="3200" dirty="0">
                <a:solidFill>
                  <a:schemeClr val="accent1">
                    <a:lumMod val="75000"/>
                  </a:schemeClr>
                </a:solidFill>
              </a:rPr>
              <a:t>What are the issues..</a:t>
            </a:r>
          </a:p>
          <a:p>
            <a:pPr marL="457200"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The problem that we are trying to solve</a:t>
            </a:r>
          </a:p>
          <a:p>
            <a:pPr marL="457200" indent="-457200">
              <a:buFont typeface="Arial" panose="020B0604020202020204" pitchFamily="34" charset="0"/>
              <a:buChar char="•"/>
            </a:pPr>
            <a:endParaRPr lang="en-US" sz="3200" dirty="0"/>
          </a:p>
          <a:p>
            <a:pPr marL="969264" lvl="2" indent="-457200">
              <a:buFont typeface="Arial" panose="020B0604020202020204" pitchFamily="34" charset="0"/>
              <a:buChar char="•"/>
            </a:pPr>
            <a:r>
              <a:rPr lang="en-US" sz="3200" dirty="0"/>
              <a:t>Elements of AI Risk</a:t>
            </a:r>
          </a:p>
          <a:p>
            <a:pPr marL="713232" lvl="1" indent="-457200">
              <a:buFont typeface="Arial" panose="020B0604020202020204" pitchFamily="34" charset="0"/>
              <a:buChar char="•"/>
            </a:pPr>
            <a:endParaRPr lang="en-US" sz="3200" dirty="0"/>
          </a:p>
          <a:p>
            <a:pPr marL="969264" lvl="2" indent="-457200">
              <a:buFont typeface="Arial" panose="020B0604020202020204" pitchFamily="34" charset="0"/>
              <a:buChar char="•"/>
            </a:pPr>
            <a:r>
              <a:rPr lang="en-US" sz="3200" dirty="0"/>
              <a:t>Amplified risks with LLMs</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Need for AI Governance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solidFill>
                  <a:schemeClr val="accent1">
                    <a:lumMod val="75000"/>
                  </a:schemeClr>
                </a:solidFill>
              </a:rPr>
              <a:t>What is .. </a:t>
            </a:r>
          </a:p>
          <a:p>
            <a:pPr marL="457200"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Introducing IBM watsonx.governance</a:t>
            </a:r>
          </a:p>
          <a:p>
            <a:pPr marL="457200"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watsonx.governance workflow</a:t>
            </a:r>
          </a:p>
          <a:p>
            <a:pPr marL="457200"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LLM Monitoring</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solidFill>
                  <a:schemeClr val="accent1">
                    <a:lumMod val="75000"/>
                  </a:schemeClr>
                </a:solidFill>
              </a:rPr>
              <a:t>&lt;&lt; Demos &gt;&gt;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Roadmap</a:t>
            </a:r>
          </a:p>
          <a:p>
            <a:pPr marL="457200" indent="-457200">
              <a:buFont typeface="Arial" panose="020B0604020202020204" pitchFamily="34" charset="0"/>
              <a:buChar char="•"/>
            </a:pPr>
            <a:endParaRPr lang="en-US" sz="3200" dirty="0"/>
          </a:p>
        </p:txBody>
      </p:sp>
      <p:sp>
        <p:nvSpPr>
          <p:cNvPr id="7" name="Text Placeholder 6">
            <a:extLst>
              <a:ext uri="{FF2B5EF4-FFF2-40B4-BE49-F238E27FC236}">
                <a16:creationId xmlns:a16="http://schemas.microsoft.com/office/drawing/2014/main" id="{307D2116-844E-8E5A-3F81-2EF9C39A44C6}"/>
              </a:ext>
            </a:extLst>
          </p:cNvPr>
          <p:cNvSpPr>
            <a:spLocks noGrp="1"/>
          </p:cNvSpPr>
          <p:nvPr>
            <p:ph type="body" sz="quarter" idx="12"/>
          </p:nvPr>
        </p:nvSpPr>
        <p:spPr>
          <a:xfrm>
            <a:off x="16459200" y="576072"/>
            <a:ext cx="7353300" cy="12228163"/>
          </a:xfrm>
          <a:ln w="12700">
            <a:miter lim="400000"/>
          </a:ln>
        </p:spPr>
        <p:txBody>
          <a:bodyPr lIns="0" tIns="0" rIns="0" bIns="0"/>
          <a:lstStyle/>
          <a:p>
            <a:pPr marL="457200" indent="-457200">
              <a:buFont typeface="Arial" panose="020B0604020202020204" pitchFamily="34" charset="0"/>
              <a:buChar char="•"/>
            </a:pPr>
            <a:r>
              <a:rPr lang="en-US" sz="3200" dirty="0">
                <a:solidFill>
                  <a:schemeClr val="accent1">
                    <a:lumMod val="75000"/>
                  </a:schemeClr>
                </a:solidFill>
              </a:rPr>
              <a:t>Demos</a:t>
            </a:r>
          </a:p>
          <a:p>
            <a:pPr marL="457200"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End to end IBM watsonx.governance in </a:t>
            </a:r>
            <a:r>
              <a:rPr lang="en-US" sz="3200" dirty="0">
                <a:hlinkClick r:id="rId2"/>
              </a:rPr>
              <a:t>watsonx.gov 1.1.3</a:t>
            </a:r>
            <a:endParaRPr lang="en-US" sz="3200" dirty="0"/>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Monitoring Custom Metrics with watsonx.gov</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Pushing and monitoring LLM health metrics with Grafana</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External LLM Monitoring</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RAG Metrics</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r>
              <a:rPr lang="en-US" sz="3200" dirty="0"/>
              <a:t>Development phase metrics evaluations</a:t>
            </a:r>
          </a:p>
          <a:p>
            <a:pPr marL="969264" lvl="2" indent="-457200">
              <a:buFont typeface="Arial" panose="020B0604020202020204" pitchFamily="34" charset="0"/>
            </a:pPr>
            <a:r>
              <a:rPr lang="en-US" sz="3200" dirty="0"/>
              <a:t>Azure OpenAI GPT 8k model</a:t>
            </a:r>
          </a:p>
          <a:p>
            <a:pPr marL="969264" lvl="2" indent="-457200">
              <a:buFont typeface="Arial" panose="020B0604020202020204" pitchFamily="34" charset="0"/>
            </a:pPr>
            <a:r>
              <a:rPr lang="en-US" sz="3200" dirty="0"/>
              <a:t>Vertex AI Gemini model</a:t>
            </a:r>
          </a:p>
          <a:p>
            <a:pPr marL="969264" lvl="2" indent="-457200">
              <a:buFont typeface="Arial" panose="020B0604020202020204" pitchFamily="34" charset="0"/>
            </a:pPr>
            <a:endParaRPr lang="en-US" sz="3200" dirty="0"/>
          </a:p>
          <a:p>
            <a:pPr marL="713232" lvl="1" indent="-457200">
              <a:buFont typeface="Arial" panose="020B0604020202020204" pitchFamily="34" charset="0"/>
              <a:buChar char="•"/>
            </a:pPr>
            <a:r>
              <a:rPr lang="en-US" sz="3200" dirty="0"/>
              <a:t>Prompt Evaluations using APIs to enable customer automations </a:t>
            </a:r>
          </a:p>
          <a:p>
            <a:pPr marL="713232" lvl="1" indent="-457200">
              <a:buFont typeface="Arial" panose="020B0604020202020204" pitchFamily="34" charset="0"/>
              <a:buChar char="•"/>
            </a:pPr>
            <a:endParaRPr lang="en-US" sz="3200" dirty="0"/>
          </a:p>
          <a:p>
            <a:pPr marL="713232" lvl="1" indent="-457200">
              <a:buFont typeface="Arial" panose="020B0604020202020204" pitchFamily="34" charset="0"/>
              <a:buChar char="•"/>
            </a:pPr>
            <a:endParaRPr lang="en-US" sz="3200" dirty="0"/>
          </a:p>
        </p:txBody>
      </p:sp>
      <p:sp>
        <p:nvSpPr>
          <p:cNvPr id="3" name="Footer Placeholder 2">
            <a:extLst>
              <a:ext uri="{FF2B5EF4-FFF2-40B4-BE49-F238E27FC236}">
                <a16:creationId xmlns:a16="http://schemas.microsoft.com/office/drawing/2014/main" id="{CBA99E5C-1D11-E0F2-88D0-1C3367EE5491}"/>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217EE4CC-797B-9BA3-2D5C-12C2DAFB2FA0}"/>
              </a:ext>
            </a:extLst>
          </p:cNvPr>
          <p:cNvSpPr>
            <a:spLocks noGrp="1"/>
          </p:cNvSpPr>
          <p:nvPr>
            <p:ph type="sldNum" sz="quarter" idx="4"/>
          </p:nvPr>
        </p:nvSpPr>
        <p:spPr/>
        <p:txBody>
          <a:bodyPr/>
          <a:lstStyle/>
          <a:p>
            <a:fld id="{86CB4B4D-7CA3-9044-876B-883B54F8677D}" type="slidenum">
              <a:rPr lang="en-US" smtClean="0"/>
              <a:pPr/>
              <a:t>2</a:t>
            </a:fld>
            <a:endParaRPr lang="en-US" dirty="0"/>
          </a:p>
        </p:txBody>
      </p:sp>
    </p:spTree>
    <p:extLst>
      <p:ext uri="{BB962C8B-B14F-4D97-AF65-F5344CB8AC3E}">
        <p14:creationId xmlns:p14="http://schemas.microsoft.com/office/powerpoint/2010/main" val="16907907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75EF2415-35D2-8647-C7AA-847EC33693F6}"/>
              </a:ext>
            </a:extLst>
          </p:cNvPr>
          <p:cNvSpPr/>
          <p:nvPr/>
        </p:nvSpPr>
        <p:spPr>
          <a:xfrm>
            <a:off x="12184195" y="4224"/>
            <a:ext cx="12207888" cy="13706939"/>
          </a:xfrm>
          <a:prstGeom prst="rect">
            <a:avLst/>
          </a:prstGeom>
          <a:solidFill>
            <a:schemeClr val="bg2">
              <a:lumMod val="95000"/>
            </a:schemeClr>
          </a:solidFill>
          <a:ln w="12700" cap="flat">
            <a:noFill/>
            <a:miter lim="400000"/>
          </a:ln>
          <a:effectLst/>
        </p:spPr>
        <p:txBody>
          <a:bodyPr wrap="square" lIns="243805" tIns="243805" rIns="243805" bIns="243805" numCol="1" anchor="t">
            <a:noAutofit/>
          </a:bodyPr>
          <a:lstStyle/>
          <a:p>
            <a:pPr defTabSz="2438460">
              <a:lnSpc>
                <a:spcPct val="90000"/>
              </a:lnSpc>
              <a:spcBef>
                <a:spcPts val="2933"/>
              </a:spcBef>
              <a:defRPr sz="1400">
                <a:solidFill>
                  <a:srgbClr val="000000"/>
                </a:solidFill>
              </a:defRPr>
            </a:pPr>
            <a:endParaRPr sz="3733">
              <a:solidFill>
                <a:srgbClr val="000000"/>
              </a:solidFill>
              <a:latin typeface="IBM Plex Sans Light"/>
            </a:endParaRPr>
          </a:p>
        </p:txBody>
      </p:sp>
      <p:sp>
        <p:nvSpPr>
          <p:cNvPr id="8" name="TextBox 7">
            <a:extLst>
              <a:ext uri="{FF2B5EF4-FFF2-40B4-BE49-F238E27FC236}">
                <a16:creationId xmlns:a16="http://schemas.microsoft.com/office/drawing/2014/main" id="{A18B3F74-9FF4-6B79-4390-C20D019C8AF9}"/>
              </a:ext>
            </a:extLst>
          </p:cNvPr>
          <p:cNvSpPr txBox="1"/>
          <p:nvPr/>
        </p:nvSpPr>
        <p:spPr>
          <a:xfrm>
            <a:off x="12722176" y="2241685"/>
            <a:ext cx="11131920" cy="111261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Confidence Drift</a:t>
            </a:r>
            <a:r>
              <a:rPr lang="en-US" sz="3200" dirty="0">
                <a:solidFill>
                  <a:srgbClr val="000000"/>
                </a:solidFill>
                <a:latin typeface="IBM Plex Sans Light" panose="020B0403050203000203" pitchFamily="34" charset="0"/>
              </a:rPr>
              <a:t>: Identify change in the LLM confidence when predicting a class.  </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LLM was analyzing test report and was classifying it as either “Urgent – Meet Doctor” or “Normal”.   If test reports are different than what model was trained on, its confidence will drop.  This will be identified using confidence drift.</a:t>
            </a:r>
          </a:p>
          <a:p>
            <a:pPr marL="457206" indent="-457206" defTabSz="1829402">
              <a:spcBef>
                <a:spcPts val="1200"/>
              </a:spcBef>
              <a:spcAft>
                <a:spcPts val="600"/>
              </a:spcAft>
              <a:buFont typeface="Arial" panose="020B0604020202020204" pitchFamily="34" charset="0"/>
              <a:buChar char="•"/>
              <a:defRPr/>
            </a:pP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Distribution Drift</a:t>
            </a:r>
            <a:r>
              <a:rPr lang="en-US" sz="3200" dirty="0">
                <a:solidFill>
                  <a:srgbClr val="000000"/>
                </a:solidFill>
                <a:latin typeface="IBM Plex Sans Light" panose="020B0403050203000203" pitchFamily="34" charset="0"/>
              </a:rPr>
              <a:t>: Identifies changes in the distribution of the prediction as well as input to the LLM.</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LLM was classifying “Malignant” 15% of the times and ”Benign” 85%. It has changed to 25% / 75%.</a:t>
            </a:r>
            <a:br>
              <a:rPr lang="en-US" sz="3200" dirty="0">
                <a:solidFill>
                  <a:srgbClr val="000000"/>
                </a:solidFill>
                <a:latin typeface="IBM Plex Sans Light" panose="020B0403050203000203" pitchFamily="34" charset="0"/>
              </a:rPr>
            </a:b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Root Cause Analysis:  We will not only identify the drift, but also identify the root cause for it. </a:t>
            </a:r>
            <a:br>
              <a:rPr lang="en-US" sz="3200" b="1" dirty="0">
                <a:solidFill>
                  <a:srgbClr val="000000"/>
                </a:solidFill>
                <a:latin typeface="IBM Plex Sans Light" panose="020B0403050203000203" pitchFamily="34" charset="0"/>
              </a:rPr>
            </a:br>
            <a:br>
              <a:rPr lang="en-US" sz="3200" b="1"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The increase in Malignant is predominantly from State=NY.  This could point to some wrong data processing pipeline sending wrong data to the LLM.</a:t>
            </a:r>
            <a:endParaRPr lang="en-US" dirty="0">
              <a:solidFill>
                <a:srgbClr val="000000"/>
              </a:solidFill>
              <a:latin typeface="IBM Plex Sans Light" panose="020B0403050203000203" pitchFamily="34" charset="0"/>
            </a:endParaRPr>
          </a:p>
        </p:txBody>
      </p:sp>
      <p:sp>
        <p:nvSpPr>
          <p:cNvPr id="5" name="TextBox 4">
            <a:extLst>
              <a:ext uri="{FF2B5EF4-FFF2-40B4-BE49-F238E27FC236}">
                <a16:creationId xmlns:a16="http://schemas.microsoft.com/office/drawing/2014/main" id="{1E149AEF-52C8-B8B9-D008-3CE61435A4B9}"/>
              </a:ext>
            </a:extLst>
          </p:cNvPr>
          <p:cNvSpPr txBox="1"/>
          <p:nvPr/>
        </p:nvSpPr>
        <p:spPr>
          <a:xfrm>
            <a:off x="1328728" y="2103740"/>
            <a:ext cx="10317483" cy="4182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70" indent="-446755" defTabSz="2438430">
              <a:spcBef>
                <a:spcPts val="2901"/>
              </a:spcBef>
              <a:buSzPct val="100000"/>
              <a:buFontTx/>
              <a:buChar char="–"/>
            </a:pPr>
            <a:endParaRPr lang="en-US" sz="1349" kern="0" dirty="0">
              <a:solidFill>
                <a:srgbClr val="000000"/>
              </a:solidFill>
              <a:latin typeface="IBM Plex Sans Light"/>
              <a:sym typeface="IBM Plex Sans Light"/>
            </a:endParaRPr>
          </a:p>
        </p:txBody>
      </p:sp>
      <p:sp>
        <p:nvSpPr>
          <p:cNvPr id="18" name="Title 17">
            <a:extLst>
              <a:ext uri="{FF2B5EF4-FFF2-40B4-BE49-F238E27FC236}">
                <a16:creationId xmlns:a16="http://schemas.microsoft.com/office/drawing/2014/main" id="{6DFDAE85-6088-FF85-33F7-2ECFC9D88DB7}"/>
              </a:ext>
            </a:extLst>
          </p:cNvPr>
          <p:cNvSpPr>
            <a:spLocks noGrp="1"/>
          </p:cNvSpPr>
          <p:nvPr>
            <p:ph type="title"/>
          </p:nvPr>
        </p:nvSpPr>
        <p:spPr>
          <a:xfrm>
            <a:off x="577586" y="384892"/>
            <a:ext cx="11038040" cy="1325117"/>
          </a:xfrm>
        </p:spPr>
        <p:txBody>
          <a:bodyPr/>
          <a:lstStyle/>
          <a:p>
            <a:r>
              <a:rPr lang="en-US" sz="4400" dirty="0"/>
              <a:t>Drift in LLMs</a:t>
            </a:r>
          </a:p>
        </p:txBody>
      </p:sp>
      <p:sp>
        <p:nvSpPr>
          <p:cNvPr id="19" name="Footer Placeholder">
            <a:extLst>
              <a:ext uri="{FF2B5EF4-FFF2-40B4-BE49-F238E27FC236}">
                <a16:creationId xmlns:a16="http://schemas.microsoft.com/office/drawing/2014/main" id="{DA242396-6DAB-26C5-5E3D-C459D54DDEF0}"/>
              </a:ext>
            </a:extLst>
          </p:cNvPr>
          <p:cNvSpPr txBox="1">
            <a:spLocks/>
          </p:cNvSpPr>
          <p:nvPr/>
        </p:nvSpPr>
        <p:spPr>
          <a:xfrm>
            <a:off x="612874" y="12800831"/>
            <a:ext cx="10971197" cy="44444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1829359">
              <a:defRPr/>
            </a:pPr>
            <a:r>
              <a:rPr lang="en-US" sz="1600" dirty="0">
                <a:solidFill>
                  <a:srgbClr val="000000"/>
                </a:solidFill>
                <a:latin typeface="IBM Plex Sans Light" panose="020B0403050203000203" pitchFamily="34" charset="0"/>
              </a:rPr>
              <a:t>IBM Data and AI / © 2023 IBM Corporation</a:t>
            </a:r>
          </a:p>
        </p:txBody>
      </p:sp>
      <p:sp>
        <p:nvSpPr>
          <p:cNvPr id="3" name="TextBox 2">
            <a:extLst>
              <a:ext uri="{FF2B5EF4-FFF2-40B4-BE49-F238E27FC236}">
                <a16:creationId xmlns:a16="http://schemas.microsoft.com/office/drawing/2014/main" id="{B470D419-D577-8FA7-EB89-89D51036AC3A}"/>
              </a:ext>
            </a:extLst>
          </p:cNvPr>
          <p:cNvSpPr txBox="1"/>
          <p:nvPr/>
        </p:nvSpPr>
        <p:spPr>
          <a:xfrm>
            <a:off x="452150" y="2241687"/>
            <a:ext cx="11131920" cy="109876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Metadata Drift: </a:t>
            </a:r>
            <a:r>
              <a:rPr lang="en-US" sz="3200" dirty="0">
                <a:solidFill>
                  <a:srgbClr val="000000"/>
                </a:solidFill>
                <a:latin typeface="IBM Plex Sans Light" panose="020B0403050203000203" pitchFamily="34" charset="0"/>
              </a:rPr>
              <a:t>Identifies change in structure of Input and Output to the LLM.  E.g., number of words, paragraphs, sentences, characters, etc. </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Input structure: LLM approved for summarizing customer emails.  Now being used to summarize customer phone calls. </a:t>
            </a: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Output structure: Customer sentiment classification output changes to “Happy” to “Customer is happy”</a:t>
            </a:r>
          </a:p>
          <a:p>
            <a:pPr marL="457206" indent="-457206" defTabSz="1829402">
              <a:spcBef>
                <a:spcPts val="1200"/>
              </a:spcBef>
              <a:spcAft>
                <a:spcPts val="600"/>
              </a:spcAft>
              <a:buFont typeface="Arial" panose="020B0604020202020204" pitchFamily="34" charset="0"/>
              <a:buChar char="•"/>
              <a:defRPr/>
            </a:pP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Content Drift</a:t>
            </a:r>
            <a:r>
              <a:rPr lang="en-US" sz="3200" dirty="0">
                <a:solidFill>
                  <a:srgbClr val="000000"/>
                </a:solidFill>
                <a:latin typeface="IBM Plex Sans Light" panose="020B0403050203000203" pitchFamily="34" charset="0"/>
              </a:rPr>
              <a:t>: Change in topic of the data which is sent to input or output of LLM.</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LLM was approved to summarize drug trials for diabetes and heart disease but is now being used for cancer documents.</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Also identifies keywords which are signifying the drift.</a:t>
            </a:r>
          </a:p>
          <a:p>
            <a:pPr marL="109729" indent="-109729" defTabSz="1829402">
              <a:spcBef>
                <a:spcPts val="1200"/>
              </a:spcBef>
              <a:spcAft>
                <a:spcPts val="600"/>
              </a:spcAft>
              <a:buFont typeface="System Font Regular"/>
              <a:buChar char="–"/>
              <a:defRPr/>
            </a:pPr>
            <a:endParaRPr lang="en-US" dirty="0">
              <a:solidFill>
                <a:srgbClr val="000000"/>
              </a:solidFill>
              <a:latin typeface="IBM Plex Sans Light" panose="020B0403050203000203" pitchFamily="34" charset="0"/>
            </a:endParaRPr>
          </a:p>
          <a:p>
            <a:pPr marL="109729" indent="-109729" defTabSz="1829402">
              <a:spcBef>
                <a:spcPts val="1200"/>
              </a:spcBef>
              <a:spcAft>
                <a:spcPts val="600"/>
              </a:spcAft>
              <a:buFont typeface="System Font Regular"/>
              <a:buChar char="–"/>
              <a:defRPr/>
            </a:pPr>
            <a:endParaRPr lang="en-US" dirty="0">
              <a:solidFill>
                <a:srgbClr val="000000"/>
              </a:solidFill>
              <a:latin typeface="IBM Plex Sans Light" panose="020B0403050203000203" pitchFamily="34" charset="0"/>
            </a:endParaRPr>
          </a:p>
        </p:txBody>
      </p:sp>
    </p:spTree>
    <p:extLst>
      <p:ext uri="{BB962C8B-B14F-4D97-AF65-F5344CB8AC3E}">
        <p14:creationId xmlns:p14="http://schemas.microsoft.com/office/powerpoint/2010/main" val="41269625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E6B40-6395-C6A6-DE2A-237B4FCB8806}"/>
              </a:ext>
            </a:extLst>
          </p:cNvPr>
          <p:cNvSpPr>
            <a:spLocks noGrp="1"/>
          </p:cNvSpPr>
          <p:nvPr>
            <p:ph type="title"/>
          </p:nvPr>
        </p:nvSpPr>
        <p:spPr>
          <a:xfrm>
            <a:off x="562418" y="536449"/>
            <a:ext cx="23465982" cy="1679958"/>
          </a:xfrm>
        </p:spPr>
        <p:txBody>
          <a:bodyPr/>
          <a:lstStyle/>
          <a:p>
            <a:r>
              <a:rPr kumimoji="0" lang="en-US" sz="60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2 - </a:t>
            </a:r>
            <a:r>
              <a:rPr lang="en-US" sz="6000" dirty="0">
                <a:latin typeface="IBM Plex Sans Text" panose="020B0503050203000203" pitchFamily="34" charset="0"/>
              </a:rPr>
              <a:t>IBM watsonx.governance – Monitoring Custom Metrics</a:t>
            </a:r>
          </a:p>
        </p:txBody>
      </p:sp>
      <p:sp>
        <p:nvSpPr>
          <p:cNvPr id="4" name="Footer Placeholder 3">
            <a:extLst>
              <a:ext uri="{FF2B5EF4-FFF2-40B4-BE49-F238E27FC236}">
                <a16:creationId xmlns:a16="http://schemas.microsoft.com/office/drawing/2014/main" id="{05CF1401-606F-3911-B5F2-C92792C94EC8}"/>
              </a:ext>
            </a:extLst>
          </p:cNvPr>
          <p:cNvSpPr>
            <a:spLocks noGrp="1"/>
          </p:cNvSpPr>
          <p:nvPr>
            <p:ph type="ftr" sz="quarter" idx="10"/>
          </p:nvPr>
        </p:nvSpPr>
        <p:spPr>
          <a:prstGeom prst="rect">
            <a:avLst/>
          </a:prstGeom>
        </p:spPr>
        <p:txBody>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alpha val="20000"/>
                  </a:srgbClr>
                </a:solidFill>
                <a:effectLst/>
                <a:uLnTx/>
                <a:uFillTx/>
                <a:latin typeface="IBM Plex Sans Text" panose="020B0503050203000203" pitchFamily="34" charset="0"/>
                <a:ea typeface="+mn-ea"/>
                <a:cs typeface="Arial"/>
                <a:sym typeface="Arial"/>
              </a:rPr>
              <a:t>© 2018 IBM Corporation                 </a:t>
            </a:r>
          </a:p>
        </p:txBody>
      </p:sp>
      <p:sp>
        <p:nvSpPr>
          <p:cNvPr id="3" name="Slide Number Placeholder 2">
            <a:extLst>
              <a:ext uri="{FF2B5EF4-FFF2-40B4-BE49-F238E27FC236}">
                <a16:creationId xmlns:a16="http://schemas.microsoft.com/office/drawing/2014/main" id="{4FBC25F0-2F54-5A8B-DBA1-E2C0F38B253F}"/>
              </a:ext>
            </a:extLst>
          </p:cNvPr>
          <p:cNvSpPr>
            <a:spLocks noGrp="1"/>
          </p:cNvSpPr>
          <p:nvPr>
            <p:ph type="sldNum" sz="quarter" idx="11"/>
          </p:nvPr>
        </p:nvSpPr>
        <p:spPr>
          <a:prstGeom prst="rect">
            <a:avLst/>
          </a:prstGeom>
        </p:spPr>
        <p:txBody>
          <a:bodyPr/>
          <a:lstStyle/>
          <a:p>
            <a:pPr marL="0" marR="0" lvl="0" indent="0" algn="r" defTabSz="1828754" rtl="0" eaLnBrk="1" fontAlgn="auto" latinLnBrk="0" hangingPunct="1">
              <a:lnSpc>
                <a:spcPct val="100000"/>
              </a:lnSpc>
              <a:spcBef>
                <a:spcPts val="0"/>
              </a:spcBef>
              <a:spcAft>
                <a:spcPts val="0"/>
              </a:spcAft>
              <a:buClrTx/>
              <a:buSzTx/>
              <a:buFontTx/>
              <a:buNone/>
              <a:tabLst/>
              <a:defRPr/>
            </a:pPr>
            <a:fld id="{3FD999D4-B456-9943-89B7-30D56181CE18}" type="slidenum">
              <a:rPr kumimoji="0" lang="en-US" sz="1600" b="0" i="0" u="none" strike="noStrike" kern="1200" cap="none" spc="0" normalizeH="0" baseline="0" noProof="0">
                <a:ln>
                  <a:noFill/>
                </a:ln>
                <a:solidFill>
                  <a:srgbClr val="FFFFFF"/>
                </a:solidFill>
                <a:effectLst/>
                <a:uLnTx/>
                <a:uFillTx/>
                <a:latin typeface="IBM Plex Sans Text" panose="020B0503050203000203" pitchFamily="34" charset="0"/>
                <a:ea typeface="+mn-ea"/>
                <a:cs typeface="Arial"/>
                <a:sym typeface="Arial"/>
              </a:rPr>
              <a:pPr marL="0" marR="0" lvl="0" indent="0" algn="r" defTabSz="1828754"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FFFFFF"/>
              </a:solidFill>
              <a:effectLst/>
              <a:uLnTx/>
              <a:uFillTx/>
              <a:latin typeface="IBM Plex Sans Text" panose="020B0503050203000203" pitchFamily="34" charset="0"/>
              <a:ea typeface="+mn-ea"/>
              <a:cs typeface="Arial"/>
              <a:sym typeface="Arial"/>
            </a:endParaRPr>
          </a:p>
        </p:txBody>
      </p:sp>
      <p:sp>
        <p:nvSpPr>
          <p:cNvPr id="7" name="Rectangle 6">
            <a:extLst>
              <a:ext uri="{FF2B5EF4-FFF2-40B4-BE49-F238E27FC236}">
                <a16:creationId xmlns:a16="http://schemas.microsoft.com/office/drawing/2014/main" id="{FB50D893-5A54-87EB-EF15-8131D1BE081F}"/>
              </a:ext>
            </a:extLst>
          </p:cNvPr>
          <p:cNvSpPr/>
          <p:nvPr/>
        </p:nvSpPr>
        <p:spPr>
          <a:xfrm>
            <a:off x="872445" y="5631545"/>
            <a:ext cx="2946400" cy="2902858"/>
          </a:xfrm>
          <a:prstGeom prst="rect">
            <a:avLst/>
          </a:prstGeom>
          <a:solidFill>
            <a:schemeClr val="accent1"/>
          </a:solidFill>
          <a:ln>
            <a:solidFill>
              <a:schemeClr val="bg1">
                <a:lumMod val="40000"/>
                <a:lumOff val="60000"/>
              </a:schemeClr>
            </a:solid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Text" panose="020B0503050203000203" pitchFamily="34" charset="0"/>
                <a:ea typeface="+mn-ea"/>
                <a:cs typeface="Arial"/>
                <a:sym typeface="Arial"/>
              </a:rPr>
              <a:t>OpenScale</a:t>
            </a:r>
          </a:p>
        </p:txBody>
      </p:sp>
      <p:sp>
        <p:nvSpPr>
          <p:cNvPr id="8" name="Rectangle 7">
            <a:extLst>
              <a:ext uri="{FF2B5EF4-FFF2-40B4-BE49-F238E27FC236}">
                <a16:creationId xmlns:a16="http://schemas.microsoft.com/office/drawing/2014/main" id="{B49145A0-8063-80F2-DB08-4F628F170AA3}"/>
              </a:ext>
            </a:extLst>
          </p:cNvPr>
          <p:cNvSpPr/>
          <p:nvPr/>
        </p:nvSpPr>
        <p:spPr>
          <a:xfrm>
            <a:off x="6736217" y="5631545"/>
            <a:ext cx="2946400" cy="2902858"/>
          </a:xfrm>
          <a:prstGeom prst="rect">
            <a:avLst/>
          </a:prstGeom>
          <a:solidFill>
            <a:schemeClr val="accent1"/>
          </a:solidFill>
          <a:ln>
            <a:solidFill>
              <a:schemeClr val="bg1">
                <a:lumMod val="40000"/>
                <a:lumOff val="60000"/>
              </a:schemeClr>
            </a:solid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Text" panose="020B0503050203000203" pitchFamily="34" charset="0"/>
                <a:ea typeface="+mn-ea"/>
                <a:cs typeface="Arial"/>
                <a:sym typeface="Arial"/>
              </a:rPr>
              <a:t>Custom Metrics Provider</a:t>
            </a:r>
          </a:p>
        </p:txBody>
      </p:sp>
      <p:sp>
        <p:nvSpPr>
          <p:cNvPr id="9" name="Left Arrow 8">
            <a:extLst>
              <a:ext uri="{FF2B5EF4-FFF2-40B4-BE49-F238E27FC236}">
                <a16:creationId xmlns:a16="http://schemas.microsoft.com/office/drawing/2014/main" id="{F4968662-9DD9-5B65-A0B7-3C93189CDEE2}"/>
              </a:ext>
            </a:extLst>
          </p:cNvPr>
          <p:cNvSpPr/>
          <p:nvPr/>
        </p:nvSpPr>
        <p:spPr>
          <a:xfrm>
            <a:off x="3855134" y="6618515"/>
            <a:ext cx="2670630" cy="928914"/>
          </a:xfrm>
          <a:prstGeom prst="leftArrow">
            <a:avLst/>
          </a:prstGeom>
          <a:solidFill>
            <a:schemeClr val="bg2">
              <a:lumMod val="50000"/>
            </a:schemeClr>
          </a:solidFill>
          <a:ln>
            <a:no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Push</a:t>
            </a:r>
          </a:p>
        </p:txBody>
      </p:sp>
      <p:sp>
        <p:nvSpPr>
          <p:cNvPr id="10" name="Rectangle 9">
            <a:extLst>
              <a:ext uri="{FF2B5EF4-FFF2-40B4-BE49-F238E27FC236}">
                <a16:creationId xmlns:a16="http://schemas.microsoft.com/office/drawing/2014/main" id="{D422FF53-5698-3064-5E55-1FBA3802D6F1}"/>
              </a:ext>
            </a:extLst>
          </p:cNvPr>
          <p:cNvSpPr/>
          <p:nvPr/>
        </p:nvSpPr>
        <p:spPr>
          <a:xfrm>
            <a:off x="13412789" y="5631545"/>
            <a:ext cx="2946400" cy="2902858"/>
          </a:xfrm>
          <a:prstGeom prst="rect">
            <a:avLst/>
          </a:prstGeom>
          <a:solidFill>
            <a:schemeClr val="accent1"/>
          </a:solidFill>
          <a:ln>
            <a:solidFill>
              <a:schemeClr val="bg1">
                <a:lumMod val="40000"/>
                <a:lumOff val="60000"/>
              </a:schemeClr>
            </a:solid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Text" panose="020B0503050203000203" pitchFamily="34" charset="0"/>
                <a:ea typeface="+mn-ea"/>
                <a:cs typeface="Arial"/>
                <a:sym typeface="Arial"/>
              </a:rPr>
              <a:t>OpenScale</a:t>
            </a:r>
          </a:p>
        </p:txBody>
      </p:sp>
      <p:sp>
        <p:nvSpPr>
          <p:cNvPr id="11" name="Rectangle 10">
            <a:extLst>
              <a:ext uri="{FF2B5EF4-FFF2-40B4-BE49-F238E27FC236}">
                <a16:creationId xmlns:a16="http://schemas.microsoft.com/office/drawing/2014/main" id="{27C9A683-6D73-1C64-03EF-2CA28A8682FF}"/>
              </a:ext>
            </a:extLst>
          </p:cNvPr>
          <p:cNvSpPr/>
          <p:nvPr/>
        </p:nvSpPr>
        <p:spPr>
          <a:xfrm>
            <a:off x="19276561" y="5631545"/>
            <a:ext cx="2946400" cy="2902858"/>
          </a:xfrm>
          <a:prstGeom prst="rect">
            <a:avLst/>
          </a:prstGeom>
          <a:solidFill>
            <a:schemeClr val="accent1"/>
          </a:solidFill>
          <a:ln>
            <a:solidFill>
              <a:schemeClr val="bg1">
                <a:lumMod val="40000"/>
                <a:lumOff val="60000"/>
              </a:schemeClr>
            </a:solid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Text" panose="020B0503050203000203" pitchFamily="34" charset="0"/>
                <a:ea typeface="+mn-ea"/>
                <a:cs typeface="Arial"/>
                <a:sym typeface="Arial"/>
              </a:rPr>
              <a:t>Custom Metrics Provider</a:t>
            </a:r>
          </a:p>
        </p:txBody>
      </p:sp>
      <p:sp>
        <p:nvSpPr>
          <p:cNvPr id="13" name="Right Arrow 12">
            <a:extLst>
              <a:ext uri="{FF2B5EF4-FFF2-40B4-BE49-F238E27FC236}">
                <a16:creationId xmlns:a16="http://schemas.microsoft.com/office/drawing/2014/main" id="{C4E00A2C-F6D4-A593-E822-EC234B20053D}"/>
              </a:ext>
            </a:extLst>
          </p:cNvPr>
          <p:cNvSpPr/>
          <p:nvPr/>
        </p:nvSpPr>
        <p:spPr>
          <a:xfrm>
            <a:off x="16590062" y="6684193"/>
            <a:ext cx="2599414" cy="834570"/>
          </a:xfrm>
          <a:prstGeom prst="rightArrow">
            <a:avLst/>
          </a:prstGeom>
          <a:solidFill>
            <a:schemeClr val="bg2">
              <a:lumMod val="50000"/>
            </a:schemeClr>
          </a:solidFill>
          <a:ln>
            <a:solidFill>
              <a:schemeClr val="bg1">
                <a:lumMod val="40000"/>
                <a:lumOff val="60000"/>
              </a:schemeClr>
            </a:solidFill>
          </a:ln>
        </p:spPr>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Pull</a:t>
            </a:r>
          </a:p>
        </p:txBody>
      </p:sp>
      <p:sp>
        <p:nvSpPr>
          <p:cNvPr id="14" name="TextBox 13">
            <a:extLst>
              <a:ext uri="{FF2B5EF4-FFF2-40B4-BE49-F238E27FC236}">
                <a16:creationId xmlns:a16="http://schemas.microsoft.com/office/drawing/2014/main" id="{C1C21D6E-F550-579A-494F-5ECE47CFEF46}"/>
              </a:ext>
            </a:extLst>
          </p:cNvPr>
          <p:cNvSpPr txBox="1"/>
          <p:nvPr/>
        </p:nvSpPr>
        <p:spPr>
          <a:xfrm>
            <a:off x="16488041" y="6247007"/>
            <a:ext cx="2310248" cy="461665"/>
          </a:xfrm>
          <a:prstGeom prst="rect">
            <a:avLst/>
          </a:prstGeom>
          <a:noFill/>
        </p:spPr>
        <p:txBody>
          <a:bodyPr wrap="non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2 / On-Demand</a:t>
            </a:r>
          </a:p>
        </p:txBody>
      </p:sp>
      <p:sp>
        <p:nvSpPr>
          <p:cNvPr id="15" name="TextBox 14">
            <a:extLst>
              <a:ext uri="{FF2B5EF4-FFF2-40B4-BE49-F238E27FC236}">
                <a16:creationId xmlns:a16="http://schemas.microsoft.com/office/drawing/2014/main" id="{AF740742-713F-FF93-B8A5-1234741DD4FA}"/>
              </a:ext>
            </a:extLst>
          </p:cNvPr>
          <p:cNvSpPr txBox="1"/>
          <p:nvPr/>
        </p:nvSpPr>
        <p:spPr>
          <a:xfrm>
            <a:off x="16477722" y="7584171"/>
            <a:ext cx="2092239" cy="461665"/>
          </a:xfrm>
          <a:prstGeom prst="rect">
            <a:avLst/>
          </a:prstGeom>
          <a:noFill/>
        </p:spPr>
        <p:txBody>
          <a:bodyPr wrap="non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3 / Scheduled</a:t>
            </a:r>
          </a:p>
        </p:txBody>
      </p:sp>
      <p:cxnSp>
        <p:nvCxnSpPr>
          <p:cNvPr id="17" name="Straight Connector 16">
            <a:extLst>
              <a:ext uri="{FF2B5EF4-FFF2-40B4-BE49-F238E27FC236}">
                <a16:creationId xmlns:a16="http://schemas.microsoft.com/office/drawing/2014/main" id="{9661C42A-5A63-7A2B-86CB-8D274D2EC092}"/>
              </a:ext>
            </a:extLst>
          </p:cNvPr>
          <p:cNvCxnSpPr>
            <a:cxnSpLocks/>
          </p:cNvCxnSpPr>
          <p:nvPr/>
        </p:nvCxnSpPr>
        <p:spPr>
          <a:xfrm>
            <a:off x="11467873" y="1857833"/>
            <a:ext cx="0" cy="11378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509ACAA-9C8B-BD6C-7F6F-745805D44C3E}"/>
              </a:ext>
            </a:extLst>
          </p:cNvPr>
          <p:cNvSpPr txBox="1"/>
          <p:nvPr/>
        </p:nvSpPr>
        <p:spPr>
          <a:xfrm>
            <a:off x="1220790" y="2670633"/>
            <a:ext cx="3366627" cy="830997"/>
          </a:xfrm>
          <a:prstGeom prst="rect">
            <a:avLst/>
          </a:prstGeom>
          <a:noFill/>
        </p:spPr>
        <p:txBody>
          <a:bodyPr wrap="non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Approach 1</a:t>
            </a:r>
          </a:p>
        </p:txBody>
      </p:sp>
      <p:sp>
        <p:nvSpPr>
          <p:cNvPr id="20" name="TextBox 19">
            <a:extLst>
              <a:ext uri="{FF2B5EF4-FFF2-40B4-BE49-F238E27FC236}">
                <a16:creationId xmlns:a16="http://schemas.microsoft.com/office/drawing/2014/main" id="{6248D36D-D033-FE02-A5F8-FB773B06B889}"/>
              </a:ext>
            </a:extLst>
          </p:cNvPr>
          <p:cNvSpPr txBox="1"/>
          <p:nvPr/>
        </p:nvSpPr>
        <p:spPr>
          <a:xfrm>
            <a:off x="12126242" y="2670633"/>
            <a:ext cx="3366627" cy="830997"/>
          </a:xfrm>
          <a:prstGeom prst="rect">
            <a:avLst/>
          </a:prstGeom>
          <a:noFill/>
        </p:spPr>
        <p:txBody>
          <a:bodyPr wrap="non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Approach 2</a:t>
            </a:r>
          </a:p>
        </p:txBody>
      </p:sp>
      <p:cxnSp>
        <p:nvCxnSpPr>
          <p:cNvPr id="23" name="Elbow Connector 22">
            <a:extLst>
              <a:ext uri="{FF2B5EF4-FFF2-40B4-BE49-F238E27FC236}">
                <a16:creationId xmlns:a16="http://schemas.microsoft.com/office/drawing/2014/main" id="{0DD51CE2-483D-8A70-F535-2AA91ADF3720}"/>
              </a:ext>
            </a:extLst>
          </p:cNvPr>
          <p:cNvCxnSpPr>
            <a:cxnSpLocks/>
          </p:cNvCxnSpPr>
          <p:nvPr/>
        </p:nvCxnSpPr>
        <p:spPr>
          <a:xfrm rot="16200000" flipV="1">
            <a:off x="17805177" y="2612935"/>
            <a:ext cx="25400" cy="5863774"/>
          </a:xfrm>
          <a:prstGeom prst="bentConnector3">
            <a:avLst>
              <a:gd name="adj1" fmla="val 4885717"/>
            </a:avLst>
          </a:prstGeom>
          <a:ln w="698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DB21B65-C2E7-1982-AB50-79DBEB826ADA}"/>
              </a:ext>
            </a:extLst>
          </p:cNvPr>
          <p:cNvSpPr txBox="1"/>
          <p:nvPr/>
        </p:nvSpPr>
        <p:spPr>
          <a:xfrm>
            <a:off x="16945639" y="3613883"/>
            <a:ext cx="1721946" cy="461665"/>
          </a:xfrm>
          <a:prstGeom prst="rect">
            <a:avLst/>
          </a:prstGeom>
          <a:noFill/>
        </p:spPr>
        <p:txBody>
          <a:bodyPr wrap="non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Arial"/>
                <a:sym typeface="Arial"/>
              </a:rPr>
              <a:t>1/ Register</a:t>
            </a:r>
          </a:p>
        </p:txBody>
      </p:sp>
      <p:sp>
        <p:nvSpPr>
          <p:cNvPr id="5" name="Up Arrow 4">
            <a:extLst>
              <a:ext uri="{FF2B5EF4-FFF2-40B4-BE49-F238E27FC236}">
                <a16:creationId xmlns:a16="http://schemas.microsoft.com/office/drawing/2014/main" id="{161C3A8F-4E20-671F-C932-0B86B3D68ED1}"/>
              </a:ext>
            </a:extLst>
          </p:cNvPr>
          <p:cNvSpPr/>
          <p:nvPr/>
        </p:nvSpPr>
        <p:spPr bwMode="auto">
          <a:xfrm>
            <a:off x="20294733" y="8608426"/>
            <a:ext cx="910055" cy="1366847"/>
          </a:xfrm>
          <a:prstGeom prst="upArrow">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 name="TextBox 5">
            <a:extLst>
              <a:ext uri="{FF2B5EF4-FFF2-40B4-BE49-F238E27FC236}">
                <a16:creationId xmlns:a16="http://schemas.microsoft.com/office/drawing/2014/main" id="{547E81DE-8C7D-8BF0-24DE-2DD481023E9F}"/>
              </a:ext>
            </a:extLst>
          </p:cNvPr>
          <p:cNvSpPr txBox="1"/>
          <p:nvPr/>
        </p:nvSpPr>
        <p:spPr>
          <a:xfrm>
            <a:off x="18599171" y="10215834"/>
            <a:ext cx="4301177" cy="1556836"/>
          </a:xfrm>
          <a:prstGeom prst="rect">
            <a:avLst/>
          </a:prstGeom>
          <a:noFill/>
        </p:spPr>
        <p:txBody>
          <a:bodyPr wrap="none" lIns="91440" tIns="91440" rIns="91440" bIns="91440" rtlCol="0">
            <a:spAutoFit/>
          </a:bodyPr>
          <a:lstStyle/>
          <a:p>
            <a:pPr marL="285750" marR="0" lvl="0" indent="-285750" algn="l" defTabSz="1829379"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Can be REST Application which is </a:t>
            </a:r>
            <a:b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IBM </a:t>
            </a:r>
            <a:r>
              <a:rPr kumimoji="0" lang="en-US" sz="2000" b="0" i="0" u="none" strike="noStrike" kern="1200" cap="none" spc="0" normalizeH="0" baseline="0" noProof="0">
                <a:ln>
                  <a:noFill/>
                </a:ln>
                <a:solidFill>
                  <a:srgbClr val="000000"/>
                </a:solidFill>
                <a:effectLst/>
                <a:uLnTx/>
                <a:uFillTx/>
                <a:latin typeface="IBM Plex Sans Light"/>
                <a:ea typeface="IBM Plex Sans" charset="0"/>
                <a:cs typeface="IBM Plex Sans" charset="0"/>
              </a:rPr>
              <a:t>IAM protected</a:t>
            </a:r>
            <a: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or</a:t>
            </a:r>
          </a:p>
          <a:p>
            <a:pPr marL="285750" marR="0" lvl="0" indent="-285750" algn="l" defTabSz="1829379"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Can be WML Python Function </a:t>
            </a:r>
            <a:b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r>
              <a:rPr kumimoji="0" lang="en-US" sz="2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Deployment</a:t>
            </a:r>
          </a:p>
        </p:txBody>
      </p:sp>
    </p:spTree>
    <p:extLst>
      <p:ext uri="{BB962C8B-B14F-4D97-AF65-F5344CB8AC3E}">
        <p14:creationId xmlns:p14="http://schemas.microsoft.com/office/powerpoint/2010/main" val="394481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B6169E-7A6C-6775-3CBA-776347383BF3}"/>
              </a:ext>
            </a:extLst>
          </p:cNvPr>
          <p:cNvSpPr>
            <a:spLocks noGrp="1"/>
          </p:cNvSpPr>
          <p:nvPr>
            <p:ph type="title"/>
          </p:nvPr>
        </p:nvSpPr>
        <p:spPr>
          <a:xfrm>
            <a:off x="670661" y="84069"/>
            <a:ext cx="21054352" cy="1431922"/>
          </a:xfrm>
        </p:spPr>
        <p:txBody>
          <a:bodyPr>
            <a:normAutofit fontScale="90000"/>
          </a:bodyPr>
          <a:lstStyle/>
          <a:p>
            <a:pPr fontAlgn="base">
              <a:lnSpc>
                <a:spcPct val="90000"/>
              </a:lnSpc>
              <a:spcAft>
                <a:spcPct val="0"/>
              </a:spcAft>
            </a:pPr>
            <a:r>
              <a:rPr lang="en-US" sz="8534" dirty="0">
                <a:solidFill>
                  <a:schemeClr val="accent1"/>
                </a:solidFill>
                <a:latin typeface="IBM Plex Sans Light" panose="020B0403050203000203" pitchFamily="34" charset="0"/>
              </a:rPr>
              <a:t>Custom Metrics Provider Workflow - Approach 2</a:t>
            </a:r>
          </a:p>
        </p:txBody>
      </p:sp>
      <p:pic>
        <p:nvPicPr>
          <p:cNvPr id="10" name="Graphic 9" descr="Processor outline">
            <a:extLst>
              <a:ext uri="{FF2B5EF4-FFF2-40B4-BE49-F238E27FC236}">
                <a16:creationId xmlns:a16="http://schemas.microsoft.com/office/drawing/2014/main" id="{0CFE912D-9A6A-E6D2-3550-6CC6D4138C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7944" y="1049955"/>
            <a:ext cx="3858638" cy="3858638"/>
          </a:xfrm>
          <a:prstGeom prst="rect">
            <a:avLst/>
          </a:prstGeom>
        </p:spPr>
      </p:pic>
      <p:sp>
        <p:nvSpPr>
          <p:cNvPr id="11" name="Text Placeholder 3">
            <a:extLst>
              <a:ext uri="{FF2B5EF4-FFF2-40B4-BE49-F238E27FC236}">
                <a16:creationId xmlns:a16="http://schemas.microsoft.com/office/drawing/2014/main" id="{92F11A6C-DAAF-74F5-9E62-394488C298A1}"/>
              </a:ext>
            </a:extLst>
          </p:cNvPr>
          <p:cNvSpPr txBox="1">
            <a:spLocks/>
          </p:cNvSpPr>
          <p:nvPr/>
        </p:nvSpPr>
        <p:spPr>
          <a:xfrm>
            <a:off x="7432118" y="9370276"/>
            <a:ext cx="3808454" cy="2576920"/>
          </a:xfrm>
          <a:prstGeom prst="rect">
            <a:avLst/>
          </a:prstGeom>
          <a:noFill/>
          <a:ln>
            <a:solidFill>
              <a:schemeClr val="tx1"/>
            </a:solidFill>
            <a:prstDash val="dash"/>
          </a:ln>
        </p:spPr>
        <p:txBody>
          <a:bodyPr vert="horz" lIns="121920" tIns="121920" rIns="0" bIns="0" rtlCol="0" anchor="ct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280" rtl="0" eaLnBrk="1" fontAlgn="base" latinLnBrk="0" hangingPunct="1">
              <a:lnSpc>
                <a:spcPct val="100000"/>
              </a:lnSpc>
              <a:spcBef>
                <a:spcPts val="0"/>
              </a:spcBef>
              <a:spcAft>
                <a:spcPct val="0"/>
              </a:spcAft>
              <a:buClr>
                <a:srgbClr val="6D6E70"/>
              </a:buClr>
              <a:buSzPct val="90000"/>
              <a:buFont typeface="Wingdings" pitchFamily="2" charset="2"/>
              <a:buNone/>
              <a:tabLst/>
              <a:defRPr/>
            </a:pPr>
            <a:r>
              <a:rPr kumimoji="0" lang="en-US" sz="3734" b="1" i="0" u="none" strike="noStrike" kern="0" cap="none" spc="0" normalizeH="0" baseline="0" noProof="0" dirty="0">
                <a:ln>
                  <a:noFill/>
                </a:ln>
                <a:solidFill>
                  <a:srgbClr val="0779B7"/>
                </a:solidFill>
                <a:effectLst/>
                <a:uLnTx/>
                <a:uFillTx/>
                <a:latin typeface="IBM Plex Sans" panose="020B0503050203000203" pitchFamily="34" charset="0"/>
                <a:sym typeface="Arial"/>
              </a:rPr>
              <a:t>OpenScale Monitors Evaluation</a:t>
            </a:r>
          </a:p>
        </p:txBody>
      </p:sp>
      <p:cxnSp>
        <p:nvCxnSpPr>
          <p:cNvPr id="12" name="Straight Connector 11">
            <a:extLst>
              <a:ext uri="{FF2B5EF4-FFF2-40B4-BE49-F238E27FC236}">
                <a16:creationId xmlns:a16="http://schemas.microsoft.com/office/drawing/2014/main" id="{69D682E4-674A-2F61-D850-BBC2E8180758}"/>
              </a:ext>
            </a:extLst>
          </p:cNvPr>
          <p:cNvCxnSpPr>
            <a:cxnSpLocks/>
            <a:stCxn id="11" idx="0"/>
            <a:endCxn id="13" idx="2"/>
          </p:cNvCxnSpPr>
          <p:nvPr/>
        </p:nvCxnSpPr>
        <p:spPr>
          <a:xfrm flipV="1">
            <a:off x="9336345" y="7686507"/>
            <a:ext cx="0" cy="1683770"/>
          </a:xfrm>
          <a:prstGeom prst="line">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166FAA5C-CC7A-BFD0-EBDA-D3152D653CC8}"/>
              </a:ext>
            </a:extLst>
          </p:cNvPr>
          <p:cNvSpPr txBox="1">
            <a:spLocks/>
          </p:cNvSpPr>
          <p:nvPr/>
        </p:nvSpPr>
        <p:spPr>
          <a:xfrm>
            <a:off x="7432118" y="5073621"/>
            <a:ext cx="3808454" cy="2612886"/>
          </a:xfrm>
          <a:prstGeom prst="rect">
            <a:avLst/>
          </a:prstGeom>
          <a:noFill/>
          <a:ln>
            <a:solidFill>
              <a:schemeClr val="tx1"/>
            </a:solidFill>
            <a:prstDash val="dash"/>
          </a:ln>
        </p:spPr>
        <p:txBody>
          <a:bodyPr vert="horz" lIns="121920" tIns="121920" rIns="0" bIns="0" rtlCol="0" anchor="ct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280" rtl="0" eaLnBrk="1" fontAlgn="base" latinLnBrk="0" hangingPunct="1">
              <a:lnSpc>
                <a:spcPct val="100000"/>
              </a:lnSpc>
              <a:spcBef>
                <a:spcPts val="0"/>
              </a:spcBef>
              <a:spcAft>
                <a:spcPct val="0"/>
              </a:spcAft>
              <a:buClr>
                <a:srgbClr val="6D6E70"/>
              </a:buClr>
              <a:buSzPct val="90000"/>
              <a:buFont typeface="Wingdings" pitchFamily="2" charset="2"/>
              <a:buNone/>
              <a:tabLst/>
              <a:defRPr/>
            </a:pPr>
            <a:r>
              <a:rPr kumimoji="0" lang="en-US" sz="3734" b="1" i="0" u="none" strike="noStrike" kern="0" cap="none" spc="0" normalizeH="0" baseline="0" noProof="0" dirty="0">
                <a:ln>
                  <a:noFill/>
                </a:ln>
                <a:solidFill>
                  <a:srgbClr val="0779B7"/>
                </a:solidFill>
                <a:effectLst/>
                <a:uLnTx/>
                <a:uFillTx/>
                <a:latin typeface="IBM Plex Sans" panose="020B0503050203000203" pitchFamily="34" charset="0"/>
                <a:sym typeface="Arial"/>
              </a:rPr>
              <a:t>Custom Monitors Definition</a:t>
            </a:r>
          </a:p>
        </p:txBody>
      </p:sp>
      <p:sp>
        <p:nvSpPr>
          <p:cNvPr id="14" name="TextBox 13">
            <a:extLst>
              <a:ext uri="{FF2B5EF4-FFF2-40B4-BE49-F238E27FC236}">
                <a16:creationId xmlns:a16="http://schemas.microsoft.com/office/drawing/2014/main" id="{6B84D8A3-A8BF-8156-06C3-212F38B7922F}"/>
              </a:ext>
            </a:extLst>
          </p:cNvPr>
          <p:cNvSpPr txBox="1"/>
          <p:nvPr/>
        </p:nvSpPr>
        <p:spPr>
          <a:xfrm>
            <a:off x="7961507" y="8146699"/>
            <a:ext cx="1599360" cy="523220"/>
          </a:xfrm>
          <a:prstGeom prst="rect">
            <a:avLst/>
          </a:prstGeom>
          <a:noFill/>
        </p:spPr>
        <p:txBody>
          <a:bodyPr wrap="square" rtlCol="0">
            <a:spAutoFit/>
          </a:bodyPr>
          <a:lstStyle/>
          <a:p>
            <a:pPr marL="0" marR="0" lvl="0" indent="0" algn="l" defTabSz="2438340" rtl="0" eaLnBrk="1" fontAlgn="auto" latinLnBrk="0" hangingPunct="1">
              <a:lnSpc>
                <a:spcPct val="100000"/>
              </a:lnSpc>
              <a:spcBef>
                <a:spcPts val="0"/>
              </a:spcBef>
              <a:spcAft>
                <a:spcPts val="0"/>
              </a:spcAft>
              <a:buClr>
                <a:srgbClr val="000000"/>
              </a:buClr>
              <a:buSzTx/>
              <a:buFontTx/>
              <a:buNone/>
              <a:tabLst/>
              <a:defRPr/>
            </a:pPr>
            <a:r>
              <a:rPr kumimoji="0" lang="en-US" sz="2800" b="0" i="1" u="none" strike="noStrike" kern="0" cap="none" spc="0" normalizeH="0" baseline="0" noProof="0" dirty="0">
                <a:ln>
                  <a:noFill/>
                </a:ln>
                <a:solidFill>
                  <a:srgbClr val="000000"/>
                </a:solidFill>
                <a:effectLst/>
                <a:uLnTx/>
                <a:uFillTx/>
                <a:latin typeface="Arial"/>
                <a:ea typeface="+mn-ea"/>
                <a:cs typeface="Arial"/>
                <a:sym typeface="Arial"/>
              </a:rPr>
              <a:t>Fetch</a:t>
            </a:r>
          </a:p>
        </p:txBody>
      </p:sp>
      <p:sp>
        <p:nvSpPr>
          <p:cNvPr id="15" name="Text Placeholder 3">
            <a:extLst>
              <a:ext uri="{FF2B5EF4-FFF2-40B4-BE49-F238E27FC236}">
                <a16:creationId xmlns:a16="http://schemas.microsoft.com/office/drawing/2014/main" id="{503F3C7C-4BF4-4868-F65C-1BB5FFED5777}"/>
              </a:ext>
            </a:extLst>
          </p:cNvPr>
          <p:cNvSpPr txBox="1">
            <a:spLocks/>
          </p:cNvSpPr>
          <p:nvPr/>
        </p:nvSpPr>
        <p:spPr>
          <a:xfrm>
            <a:off x="13551608" y="5622111"/>
            <a:ext cx="7212978" cy="7065194"/>
          </a:xfrm>
          <a:prstGeom prst="rect">
            <a:avLst/>
          </a:prstGeom>
          <a:noFill/>
          <a:ln>
            <a:solidFill>
              <a:schemeClr val="tx1"/>
            </a:solidFill>
            <a:prstDash val="dash"/>
          </a:ln>
        </p:spPr>
        <p:txBody>
          <a:bodyPr vert="horz" lIns="121920" tIns="121920" rIns="0" bIns="0" rtlCol="0" anchor="t">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280" rtl="0" eaLnBrk="1" fontAlgn="base" latinLnBrk="0" hangingPunct="1">
              <a:lnSpc>
                <a:spcPct val="100000"/>
              </a:lnSpc>
              <a:spcBef>
                <a:spcPts val="0"/>
              </a:spcBef>
              <a:spcAft>
                <a:spcPct val="0"/>
              </a:spcAft>
              <a:buClr>
                <a:srgbClr val="6D6E70"/>
              </a:buClr>
              <a:buSzPct val="90000"/>
              <a:buFont typeface="Wingdings" pitchFamily="2" charset="2"/>
              <a:buNone/>
              <a:tabLst/>
              <a:defRPr/>
            </a:pPr>
            <a:r>
              <a:rPr kumimoji="0" lang="en-US" sz="3734" b="1" i="0" u="none" strike="noStrike" kern="0" cap="none" spc="0" normalizeH="0" baseline="0" noProof="0" dirty="0">
                <a:ln>
                  <a:noFill/>
                </a:ln>
                <a:solidFill>
                  <a:srgbClr val="0779B7"/>
                </a:solidFill>
                <a:effectLst/>
                <a:uLnTx/>
                <a:uFillTx/>
                <a:latin typeface="IBM Plex Sans" panose="020B0503050203000203" pitchFamily="34" charset="0"/>
                <a:sym typeface="Arial"/>
              </a:rPr>
              <a:t>Custom Metrics Provider – Watson Machine Learning (or any hosted REST application)</a:t>
            </a:r>
          </a:p>
        </p:txBody>
      </p:sp>
      <p:sp>
        <p:nvSpPr>
          <p:cNvPr id="16" name="TextBox 15">
            <a:extLst>
              <a:ext uri="{FF2B5EF4-FFF2-40B4-BE49-F238E27FC236}">
                <a16:creationId xmlns:a16="http://schemas.microsoft.com/office/drawing/2014/main" id="{9F1D50AB-79B3-12B0-F592-A5CA57784599}"/>
              </a:ext>
            </a:extLst>
          </p:cNvPr>
          <p:cNvSpPr txBox="1"/>
          <p:nvPr/>
        </p:nvSpPr>
        <p:spPr>
          <a:xfrm>
            <a:off x="10978663" y="10871607"/>
            <a:ext cx="2834856" cy="1815882"/>
          </a:xfrm>
          <a:prstGeom prst="rect">
            <a:avLst/>
          </a:prstGeom>
          <a:noFill/>
        </p:spPr>
        <p:txBody>
          <a:bodyPr wrap="square" rtlCol="0">
            <a:spAutoFit/>
          </a:bodyPr>
          <a:lstStyle/>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800" b="0" i="1" u="none" strike="noStrike" kern="0" cap="none" spc="0" normalizeH="0" baseline="0" noProof="0" dirty="0">
                <a:ln>
                  <a:noFill/>
                </a:ln>
                <a:solidFill>
                  <a:srgbClr val="000000"/>
                </a:solidFill>
                <a:effectLst/>
                <a:uLnTx/>
                <a:uFillTx/>
                <a:latin typeface="Arial"/>
                <a:ea typeface="+mn-ea"/>
                <a:cs typeface="Arial"/>
                <a:sym typeface="Arial"/>
              </a:rPr>
              <a:t>Send</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800" b="0" i="1" u="none" strike="noStrike" kern="0" cap="none" spc="0" normalizeH="0" baseline="0" noProof="0" dirty="0">
                <a:ln>
                  <a:noFill/>
                </a:ln>
                <a:solidFill>
                  <a:srgbClr val="000000"/>
                </a:solidFill>
                <a:effectLst/>
                <a:uLnTx/>
                <a:uFillTx/>
                <a:latin typeface="Arial"/>
                <a:ea typeface="+mn-ea"/>
                <a:cs typeface="Arial"/>
                <a:sym typeface="Arial"/>
              </a:rPr>
              <a:t>Subscription / Config</a:t>
            </a:r>
            <a:br>
              <a:rPr kumimoji="0" lang="en-US" sz="2800" b="0" i="1" u="none" strike="noStrike" kern="0" cap="none" spc="0" normalizeH="0" baseline="0" noProof="0" dirty="0">
                <a:ln>
                  <a:noFill/>
                </a:ln>
                <a:solidFill>
                  <a:srgbClr val="000000"/>
                </a:solidFill>
                <a:effectLst/>
                <a:uLnTx/>
                <a:uFillTx/>
                <a:latin typeface="Arial"/>
                <a:ea typeface="+mn-ea"/>
                <a:cs typeface="Arial"/>
                <a:sym typeface="Arial"/>
              </a:rPr>
            </a:br>
            <a:r>
              <a:rPr kumimoji="0" lang="en-US" sz="2800" b="0" i="1" u="none" strike="noStrike" kern="0" cap="none" spc="0" normalizeH="0" baseline="0" noProof="0" dirty="0">
                <a:ln>
                  <a:noFill/>
                </a:ln>
                <a:solidFill>
                  <a:srgbClr val="000000"/>
                </a:solidFill>
                <a:effectLst/>
                <a:uLnTx/>
                <a:uFillTx/>
                <a:latin typeface="Arial"/>
                <a:ea typeface="+mn-ea"/>
                <a:cs typeface="Arial"/>
                <a:sym typeface="Arial"/>
              </a:rPr>
              <a:t>Details</a:t>
            </a:r>
          </a:p>
        </p:txBody>
      </p:sp>
      <p:sp>
        <p:nvSpPr>
          <p:cNvPr id="17" name="Text Placeholder 3">
            <a:extLst>
              <a:ext uri="{FF2B5EF4-FFF2-40B4-BE49-F238E27FC236}">
                <a16:creationId xmlns:a16="http://schemas.microsoft.com/office/drawing/2014/main" id="{D1E7838E-45AB-2131-1B09-24EB5B721FB6}"/>
              </a:ext>
            </a:extLst>
          </p:cNvPr>
          <p:cNvSpPr txBox="1">
            <a:spLocks/>
          </p:cNvSpPr>
          <p:nvPr/>
        </p:nvSpPr>
        <p:spPr>
          <a:xfrm>
            <a:off x="1169174" y="7237561"/>
            <a:ext cx="3808454" cy="2612886"/>
          </a:xfrm>
          <a:prstGeom prst="rect">
            <a:avLst/>
          </a:prstGeom>
          <a:noFill/>
          <a:ln>
            <a:solidFill>
              <a:schemeClr val="tx1"/>
            </a:solidFill>
            <a:prstDash val="dash"/>
          </a:ln>
        </p:spPr>
        <p:txBody>
          <a:bodyPr vert="horz" lIns="121920" tIns="121920" rIns="0" bIns="0" rtlCol="0" anchor="ct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280" rtl="0" eaLnBrk="1" fontAlgn="base" latinLnBrk="0" hangingPunct="1">
              <a:lnSpc>
                <a:spcPct val="100000"/>
              </a:lnSpc>
              <a:spcBef>
                <a:spcPts val="0"/>
              </a:spcBef>
              <a:spcAft>
                <a:spcPct val="0"/>
              </a:spcAft>
              <a:buClr>
                <a:srgbClr val="6D6E70"/>
              </a:buClr>
              <a:buSzPct val="90000"/>
              <a:buFont typeface="Wingdings" pitchFamily="2" charset="2"/>
              <a:buNone/>
              <a:tabLst/>
              <a:defRPr/>
            </a:pPr>
            <a:r>
              <a:rPr kumimoji="0" lang="en-US" sz="3734" b="1" i="0" u="none" strike="noStrike" kern="0" cap="none" spc="0" normalizeH="0" baseline="0" noProof="0" dirty="0">
                <a:ln>
                  <a:noFill/>
                </a:ln>
                <a:solidFill>
                  <a:srgbClr val="0779B7"/>
                </a:solidFill>
                <a:effectLst/>
                <a:uLnTx/>
                <a:uFillTx/>
                <a:latin typeface="IBM Plex Sans" panose="020B0503050203000203" pitchFamily="34" charset="0"/>
                <a:sym typeface="Arial"/>
              </a:rPr>
              <a:t>On-demand evaluation (Pre-prod/prod)</a:t>
            </a:r>
          </a:p>
        </p:txBody>
      </p:sp>
      <p:sp>
        <p:nvSpPr>
          <p:cNvPr id="21" name="Text Placeholder 3">
            <a:extLst>
              <a:ext uri="{FF2B5EF4-FFF2-40B4-BE49-F238E27FC236}">
                <a16:creationId xmlns:a16="http://schemas.microsoft.com/office/drawing/2014/main" id="{ADA3BC87-BD78-64EC-F817-D8501036AA2C}"/>
              </a:ext>
            </a:extLst>
          </p:cNvPr>
          <p:cNvSpPr txBox="1">
            <a:spLocks/>
          </p:cNvSpPr>
          <p:nvPr/>
        </p:nvSpPr>
        <p:spPr>
          <a:xfrm>
            <a:off x="1169174" y="10658737"/>
            <a:ext cx="3808454" cy="2612886"/>
          </a:xfrm>
          <a:prstGeom prst="rect">
            <a:avLst/>
          </a:prstGeom>
          <a:noFill/>
          <a:ln>
            <a:solidFill>
              <a:schemeClr val="tx1"/>
            </a:solidFill>
            <a:prstDash val="dash"/>
          </a:ln>
        </p:spPr>
        <p:txBody>
          <a:bodyPr vert="horz" lIns="121920" tIns="121920" rIns="0" bIns="0" rtlCol="0" anchor="ct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280" rtl="0" eaLnBrk="1" fontAlgn="base" latinLnBrk="0" hangingPunct="1">
              <a:lnSpc>
                <a:spcPct val="100000"/>
              </a:lnSpc>
              <a:spcBef>
                <a:spcPts val="0"/>
              </a:spcBef>
              <a:spcAft>
                <a:spcPct val="0"/>
              </a:spcAft>
              <a:buClr>
                <a:srgbClr val="6D6E70"/>
              </a:buClr>
              <a:buSzPct val="90000"/>
              <a:buFont typeface="Wingdings" pitchFamily="2" charset="2"/>
              <a:buNone/>
              <a:tabLst/>
              <a:defRPr/>
            </a:pPr>
            <a:r>
              <a:rPr kumimoji="0" lang="en-US" sz="3734" b="1" i="0" u="none" strike="noStrike" kern="0" cap="none" spc="0" normalizeH="0" baseline="0" noProof="0" dirty="0">
                <a:ln>
                  <a:noFill/>
                </a:ln>
                <a:solidFill>
                  <a:srgbClr val="0779B7"/>
                </a:solidFill>
                <a:effectLst/>
                <a:uLnTx/>
                <a:uFillTx/>
                <a:latin typeface="IBM Plex Sans" panose="020B0503050203000203" pitchFamily="34" charset="0"/>
                <a:sym typeface="Arial"/>
              </a:rPr>
              <a:t>Scheduled evaluation (prod)</a:t>
            </a:r>
          </a:p>
        </p:txBody>
      </p:sp>
      <p:cxnSp>
        <p:nvCxnSpPr>
          <p:cNvPr id="22" name="Straight Arrow Connector 21">
            <a:extLst>
              <a:ext uri="{FF2B5EF4-FFF2-40B4-BE49-F238E27FC236}">
                <a16:creationId xmlns:a16="http://schemas.microsoft.com/office/drawing/2014/main" id="{D5B69C78-2D4C-4597-B796-BB5EDD5EF706}"/>
              </a:ext>
            </a:extLst>
          </p:cNvPr>
          <p:cNvCxnSpPr>
            <a:stCxn id="17" idx="3"/>
            <a:endCxn id="11" idx="1"/>
          </p:cNvCxnSpPr>
          <p:nvPr/>
        </p:nvCxnSpPr>
        <p:spPr>
          <a:xfrm>
            <a:off x="4977628" y="8544005"/>
            <a:ext cx="2454490" cy="21147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373525-CD68-BFC5-0F5B-3C3084A53061}"/>
              </a:ext>
            </a:extLst>
          </p:cNvPr>
          <p:cNvCxnSpPr>
            <a:stCxn id="21" idx="3"/>
            <a:endCxn id="11" idx="1"/>
          </p:cNvCxnSpPr>
          <p:nvPr/>
        </p:nvCxnSpPr>
        <p:spPr>
          <a:xfrm flipV="1">
            <a:off x="4977628" y="10658737"/>
            <a:ext cx="2454490" cy="130644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19D8E52-3C08-465E-3CAD-3D7415A6E0B7}"/>
              </a:ext>
            </a:extLst>
          </p:cNvPr>
          <p:cNvCxnSpPr>
            <a:cxnSpLocks/>
            <a:stCxn id="11" idx="3"/>
          </p:cNvCxnSpPr>
          <p:nvPr/>
        </p:nvCxnSpPr>
        <p:spPr>
          <a:xfrm>
            <a:off x="11240572" y="10658736"/>
            <a:ext cx="231103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763515-3EC8-6CC7-DFB1-93775FE828EF}"/>
              </a:ext>
            </a:extLst>
          </p:cNvPr>
          <p:cNvSpPr/>
          <p:nvPr/>
        </p:nvSpPr>
        <p:spPr>
          <a:xfrm>
            <a:off x="13662791" y="8146698"/>
            <a:ext cx="1967500" cy="170374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sym typeface="Arial"/>
              </a:rPr>
              <a:t>Fetch Payload/ Feedback / Other data</a:t>
            </a:r>
          </a:p>
        </p:txBody>
      </p:sp>
      <p:sp>
        <p:nvSpPr>
          <p:cNvPr id="32" name="Rectangle 31">
            <a:extLst>
              <a:ext uri="{FF2B5EF4-FFF2-40B4-BE49-F238E27FC236}">
                <a16:creationId xmlns:a16="http://schemas.microsoft.com/office/drawing/2014/main" id="{C42208A1-19DF-FF1F-6477-AE8F3FBF9064}"/>
              </a:ext>
            </a:extLst>
          </p:cNvPr>
          <p:cNvSpPr/>
          <p:nvPr/>
        </p:nvSpPr>
        <p:spPr>
          <a:xfrm>
            <a:off x="16212776" y="8146700"/>
            <a:ext cx="1825546" cy="170374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sym typeface="Arial"/>
              </a:rPr>
              <a:t>Compute Custom Metrics</a:t>
            </a:r>
          </a:p>
        </p:txBody>
      </p:sp>
      <p:sp>
        <p:nvSpPr>
          <p:cNvPr id="33" name="Rectangle 32">
            <a:extLst>
              <a:ext uri="{FF2B5EF4-FFF2-40B4-BE49-F238E27FC236}">
                <a16:creationId xmlns:a16="http://schemas.microsoft.com/office/drawing/2014/main" id="{A5146DFF-3FD0-F33D-68B1-67791A622012}"/>
              </a:ext>
            </a:extLst>
          </p:cNvPr>
          <p:cNvSpPr/>
          <p:nvPr/>
        </p:nvSpPr>
        <p:spPr>
          <a:xfrm>
            <a:off x="18620806" y="8146698"/>
            <a:ext cx="1967030" cy="170374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sym typeface="Arial"/>
              </a:rPr>
              <a:t>Publish Metrics to OpenScale</a:t>
            </a:r>
          </a:p>
        </p:txBody>
      </p:sp>
      <p:sp>
        <p:nvSpPr>
          <p:cNvPr id="34" name="Rectangle 33">
            <a:extLst>
              <a:ext uri="{FF2B5EF4-FFF2-40B4-BE49-F238E27FC236}">
                <a16:creationId xmlns:a16="http://schemas.microsoft.com/office/drawing/2014/main" id="{5D206353-C9C9-33A1-3403-6FA0D1CC1FCA}"/>
              </a:ext>
            </a:extLst>
          </p:cNvPr>
          <p:cNvSpPr/>
          <p:nvPr/>
        </p:nvSpPr>
        <p:spPr>
          <a:xfrm>
            <a:off x="17908220" y="10314767"/>
            <a:ext cx="1967034" cy="1908214"/>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sym typeface="Arial"/>
              </a:rPr>
              <a:t>Mark Custom Monitor Instance as Completed</a:t>
            </a:r>
          </a:p>
        </p:txBody>
      </p:sp>
      <p:sp>
        <p:nvSpPr>
          <p:cNvPr id="35" name="TextBox 34">
            <a:extLst>
              <a:ext uri="{FF2B5EF4-FFF2-40B4-BE49-F238E27FC236}">
                <a16:creationId xmlns:a16="http://schemas.microsoft.com/office/drawing/2014/main" id="{436A8A6E-C104-E702-E216-2DFF272F4C60}"/>
              </a:ext>
            </a:extLst>
          </p:cNvPr>
          <p:cNvSpPr txBox="1"/>
          <p:nvPr/>
        </p:nvSpPr>
        <p:spPr>
          <a:xfrm>
            <a:off x="15288520" y="2005154"/>
            <a:ext cx="7212978" cy="3253070"/>
          </a:xfrm>
          <a:prstGeom prst="rect">
            <a:avLst/>
          </a:prstGeom>
          <a:noFill/>
        </p:spPr>
        <p:txBody>
          <a:bodyPr wrap="square" rtlCol="0">
            <a:spAutoFit/>
          </a:bodyPr>
          <a:lstStyle/>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Create Python function</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0" i="0" u="none" strike="noStrike" kern="1200" cap="none" spc="0" normalizeH="0" baseline="0" noProof="0" dirty="0">
                <a:ln>
                  <a:noFill/>
                </a:ln>
                <a:solidFill>
                  <a:srgbClr val="000000"/>
                </a:solidFill>
                <a:effectLst/>
                <a:uLnTx/>
                <a:uFillTx/>
                <a:latin typeface="IBM Plex Sans"/>
                <a:ea typeface="+mn-ea"/>
                <a:cs typeface="Arial"/>
                <a:sym typeface="Arial"/>
              </a:rPr>
              <a:t>- Deploy function</a:t>
            </a:r>
            <a:br>
              <a:rPr kumimoji="0" lang="en-US" sz="2934" b="0" i="0" u="none" strike="noStrike" kern="1200" cap="none" spc="0" normalizeH="0" baseline="0" noProof="0" dirty="0">
                <a:ln>
                  <a:noFill/>
                </a:ln>
                <a:solidFill>
                  <a:srgbClr val="000000"/>
                </a:solidFill>
                <a:effectLst/>
                <a:uLnTx/>
                <a:uFillTx/>
                <a:latin typeface="IBM Plex Sans"/>
                <a:ea typeface="+mn-ea"/>
                <a:cs typeface="Arial"/>
                <a:sym typeface="Arial"/>
              </a:rPr>
            </a:br>
            <a:r>
              <a:rPr kumimoji="0" lang="en-US" sz="2934" b="0" i="0" u="none" strike="noStrike" kern="1200" cap="none" spc="0" normalizeH="0" baseline="0" noProof="0" dirty="0">
                <a:ln>
                  <a:noFill/>
                </a:ln>
                <a:solidFill>
                  <a:srgbClr val="000000"/>
                </a:solidFill>
                <a:effectLst/>
                <a:uLnTx/>
                <a:uFillTx/>
                <a:latin typeface="IBM Plex Sans"/>
                <a:ea typeface="+mn-ea"/>
                <a:cs typeface="Arial"/>
                <a:sym typeface="Arial"/>
              </a:rPr>
              <a:t>- Register with OpenScale</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0" i="0" u="none" strike="noStrike" kern="1200" cap="none" spc="0" normalizeH="0" baseline="0" noProof="0" dirty="0">
                <a:ln>
                  <a:noFill/>
                </a:ln>
                <a:solidFill>
                  <a:srgbClr val="000000"/>
                </a:solidFill>
                <a:effectLst/>
                <a:uLnTx/>
                <a:uFillTx/>
                <a:latin typeface="IBM Plex Sans"/>
                <a:ea typeface="+mn-ea"/>
                <a:cs typeface="Arial"/>
                <a:sym typeface="Arial"/>
              </a:rPr>
              <a:t>- Create OpenScale custom monitor</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endParaRPr kumimoji="0" lang="en-US" sz="2934" b="0" i="0" u="none" strike="noStrike" kern="1200" cap="none" spc="0" normalizeH="0" baseline="0" noProof="0" dirty="0">
              <a:ln>
                <a:noFill/>
              </a:ln>
              <a:solidFill>
                <a:srgbClr val="000000"/>
              </a:solidFill>
              <a:effectLst/>
              <a:uLnTx/>
              <a:uFillTx/>
              <a:latin typeface="IBM Plex Sans"/>
              <a:ea typeface="+mn-ea"/>
              <a:cs typeface="Arial"/>
              <a:sym typeface="Arial"/>
            </a:endParaRPr>
          </a:p>
          <a:p>
            <a:pPr marL="457188" marR="0" lvl="0" indent="-457188" algn="l" defTabSz="2438340" rtl="0" eaLnBrk="1" fontAlgn="auto" latinLnBrk="0" hangingPunct="1">
              <a:lnSpc>
                <a:spcPct val="100000"/>
              </a:lnSpc>
              <a:spcBef>
                <a:spcPts val="0"/>
              </a:spcBef>
              <a:spcAft>
                <a:spcPts val="0"/>
              </a:spcAft>
              <a:buClr>
                <a:srgbClr val="000000"/>
              </a:buClr>
              <a:buSzTx/>
              <a:buFontTx/>
              <a:buChar char="-"/>
              <a:tabLst/>
              <a:defRPr/>
            </a:pPr>
            <a:endParaRPr kumimoji="0" lang="en-US" sz="2134" b="0" i="0" u="none" strike="noStrike" kern="1200" cap="none" spc="0" normalizeH="0" baseline="0" noProof="0" dirty="0">
              <a:ln>
                <a:noFill/>
              </a:ln>
              <a:solidFill>
                <a:srgbClr val="000000"/>
              </a:solidFill>
              <a:effectLst/>
              <a:uLnTx/>
              <a:uFillTx/>
              <a:latin typeface="IBM Plex Sans"/>
              <a:ea typeface="+mn-ea"/>
              <a:cs typeface="Arial"/>
              <a:sym typeface="Arial"/>
            </a:endParaRPr>
          </a:p>
          <a:p>
            <a:pPr marL="0" marR="0" lvl="0" indent="0" algn="l" defTabSz="2438340" rtl="0" eaLnBrk="1" fontAlgn="auto" latinLnBrk="0" hangingPunct="1">
              <a:lnSpc>
                <a:spcPct val="100000"/>
              </a:lnSpc>
              <a:spcBef>
                <a:spcPts val="0"/>
              </a:spcBef>
              <a:spcAft>
                <a:spcPts val="0"/>
              </a:spcAft>
              <a:buClr>
                <a:srgbClr val="000000"/>
              </a:buClr>
              <a:buSzTx/>
              <a:buFontTx/>
              <a:buNone/>
              <a:tabLst/>
              <a:defRPr/>
            </a:pPr>
            <a:endParaRPr kumimoji="0" lang="en-US" sz="3734"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6" name="Rounded Rectangle 35">
            <a:extLst>
              <a:ext uri="{FF2B5EF4-FFF2-40B4-BE49-F238E27FC236}">
                <a16:creationId xmlns:a16="http://schemas.microsoft.com/office/drawing/2014/main" id="{CBD4AC71-6E15-AD3A-1334-CBB240DBCE5A}"/>
              </a:ext>
            </a:extLst>
          </p:cNvPr>
          <p:cNvSpPr/>
          <p:nvPr/>
        </p:nvSpPr>
        <p:spPr>
          <a:xfrm>
            <a:off x="505284" y="1422106"/>
            <a:ext cx="23810426" cy="3235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endParaRPr kumimoji="0" lang="en-US" sz="3734"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 name="TextBox 36">
            <a:extLst>
              <a:ext uri="{FF2B5EF4-FFF2-40B4-BE49-F238E27FC236}">
                <a16:creationId xmlns:a16="http://schemas.microsoft.com/office/drawing/2014/main" id="{D4AE3B91-A227-5B92-D53C-5E987D39A877}"/>
              </a:ext>
            </a:extLst>
          </p:cNvPr>
          <p:cNvSpPr txBox="1"/>
          <p:nvPr/>
        </p:nvSpPr>
        <p:spPr>
          <a:xfrm>
            <a:off x="2681882" y="1509176"/>
            <a:ext cx="3066106" cy="666977"/>
          </a:xfrm>
          <a:prstGeom prst="rect">
            <a:avLst/>
          </a:prstGeom>
          <a:noFill/>
        </p:spPr>
        <p:txBody>
          <a:bodyPr wrap="square" rtlCol="0">
            <a:spAutoFit/>
          </a:bodyPr>
          <a:lstStyle/>
          <a:p>
            <a:pPr marL="0" marR="0" lvl="0" indent="0" algn="l" defTabSz="2438340" rtl="0" eaLnBrk="1" fontAlgn="auto" latinLnBrk="0" hangingPunct="1">
              <a:lnSpc>
                <a:spcPct val="100000"/>
              </a:lnSpc>
              <a:spcBef>
                <a:spcPts val="0"/>
              </a:spcBef>
              <a:spcAft>
                <a:spcPts val="0"/>
              </a:spcAft>
              <a:buClr>
                <a:srgbClr val="000000"/>
              </a:buClr>
              <a:buSzTx/>
              <a:buFontTx/>
              <a:buNone/>
              <a:tabLst/>
              <a:defRPr/>
            </a:pPr>
            <a:r>
              <a:rPr kumimoji="0" lang="en-US" sz="3734" b="0" i="0" u="none" strike="noStrike" kern="0" cap="none" spc="0" normalizeH="0" baseline="0" noProof="0" dirty="0">
                <a:ln>
                  <a:noFill/>
                </a:ln>
                <a:solidFill>
                  <a:srgbClr val="000000"/>
                </a:solidFill>
                <a:effectLst/>
                <a:uLnTx/>
                <a:uFillTx/>
                <a:latin typeface="Arial"/>
                <a:ea typeface="+mn-ea"/>
                <a:cs typeface="Arial"/>
                <a:sym typeface="Arial"/>
              </a:rPr>
              <a:t>Step 1</a:t>
            </a:r>
          </a:p>
        </p:txBody>
      </p:sp>
      <p:sp>
        <p:nvSpPr>
          <p:cNvPr id="38" name="TextBox 37">
            <a:extLst>
              <a:ext uri="{FF2B5EF4-FFF2-40B4-BE49-F238E27FC236}">
                <a16:creationId xmlns:a16="http://schemas.microsoft.com/office/drawing/2014/main" id="{05B2350A-0EF8-E5DB-D49E-0A05B2E5725C}"/>
              </a:ext>
            </a:extLst>
          </p:cNvPr>
          <p:cNvSpPr txBox="1"/>
          <p:nvPr/>
        </p:nvSpPr>
        <p:spPr>
          <a:xfrm>
            <a:off x="2681880" y="4958032"/>
            <a:ext cx="3066106" cy="666977"/>
          </a:xfrm>
          <a:prstGeom prst="rect">
            <a:avLst/>
          </a:prstGeom>
          <a:noFill/>
        </p:spPr>
        <p:txBody>
          <a:bodyPr wrap="square" rtlCol="0">
            <a:spAutoFit/>
          </a:bodyPr>
          <a:lstStyle/>
          <a:p>
            <a:pPr marL="0" marR="0" lvl="0" indent="0" algn="l" defTabSz="2438340" rtl="0" eaLnBrk="1" fontAlgn="auto" latinLnBrk="0" hangingPunct="1">
              <a:lnSpc>
                <a:spcPct val="100000"/>
              </a:lnSpc>
              <a:spcBef>
                <a:spcPts val="0"/>
              </a:spcBef>
              <a:spcAft>
                <a:spcPts val="0"/>
              </a:spcAft>
              <a:buClr>
                <a:srgbClr val="000000"/>
              </a:buClr>
              <a:buSzTx/>
              <a:buFontTx/>
              <a:buNone/>
              <a:tabLst/>
              <a:defRPr/>
            </a:pPr>
            <a:r>
              <a:rPr kumimoji="0" lang="en-US" sz="3734" b="0" i="0" u="none" strike="noStrike" kern="0" cap="none" spc="0" normalizeH="0" baseline="0" noProof="0" dirty="0">
                <a:ln>
                  <a:noFill/>
                </a:ln>
                <a:solidFill>
                  <a:srgbClr val="000000"/>
                </a:solidFill>
                <a:effectLst/>
                <a:uLnTx/>
                <a:uFillTx/>
                <a:latin typeface="Arial"/>
                <a:ea typeface="+mn-ea"/>
                <a:cs typeface="Arial"/>
                <a:sym typeface="Arial"/>
              </a:rPr>
              <a:t>Step 2</a:t>
            </a:r>
          </a:p>
        </p:txBody>
      </p:sp>
      <p:sp>
        <p:nvSpPr>
          <p:cNvPr id="39" name="Rectangle 38">
            <a:extLst>
              <a:ext uri="{FF2B5EF4-FFF2-40B4-BE49-F238E27FC236}">
                <a16:creationId xmlns:a16="http://schemas.microsoft.com/office/drawing/2014/main" id="{0FD3C989-20E8-F672-6FC6-8C1C080D510B}"/>
              </a:ext>
            </a:extLst>
          </p:cNvPr>
          <p:cNvSpPr/>
          <p:nvPr/>
        </p:nvSpPr>
        <p:spPr>
          <a:xfrm>
            <a:off x="21725014" y="8257873"/>
            <a:ext cx="2445682" cy="2224806"/>
          </a:xfrm>
          <a:prstGeom prst="rect">
            <a:avLst/>
          </a:prstGeom>
          <a:noFill/>
          <a:ln>
            <a:solidFill>
              <a:schemeClr val="tx1"/>
            </a:solidFill>
            <a:prstDash val="dash"/>
          </a:ln>
        </p:spPr>
        <p:txBody>
          <a:bodyPr vert="horz" lIns="121920" tIns="121920" rIns="0" bIns="0" rtlCol="0" anchor="ctr">
            <a:noAutofit/>
          </a:bodyPr>
          <a:lstStyle/>
          <a:p>
            <a:pPr marL="0" marR="0" lvl="0" indent="0" algn="ctr" defTabSz="2438280" rtl="0" eaLnBrk="1" fontAlgn="base" latinLnBrk="0" hangingPunct="1">
              <a:lnSpc>
                <a:spcPct val="100000"/>
              </a:lnSpc>
              <a:spcBef>
                <a:spcPts val="0"/>
              </a:spcBef>
              <a:spcAft>
                <a:spcPct val="0"/>
              </a:spcAft>
              <a:buClr>
                <a:srgbClr val="6D6E70"/>
              </a:buClr>
              <a:buSzPct val="90000"/>
              <a:buFontTx/>
              <a:buNone/>
              <a:tabLst/>
              <a:defRPr/>
            </a:pPr>
            <a:r>
              <a:rPr kumimoji="0" lang="en-US" sz="3734" b="1" i="0" u="none" strike="noStrike" kern="0" cap="none" spc="0" normalizeH="0" baseline="0" noProof="0">
                <a:ln>
                  <a:noFill/>
                </a:ln>
                <a:solidFill>
                  <a:srgbClr val="0779B7"/>
                </a:solidFill>
                <a:effectLst/>
                <a:uLnTx/>
                <a:uFillTx/>
                <a:latin typeface="IBM Plex Sans" panose="020B0503050203000203" pitchFamily="34" charset="0"/>
                <a:ea typeface="+mn-ea"/>
                <a:cs typeface="Arial"/>
                <a:sym typeface="Arial"/>
              </a:rPr>
              <a:t>DataMart</a:t>
            </a:r>
            <a:endParaRPr kumimoji="0" lang="en-US" sz="3734" b="1" i="0" u="none" strike="noStrike" kern="0" cap="none" spc="0" normalizeH="0" baseline="0" noProof="0" dirty="0">
              <a:ln>
                <a:noFill/>
              </a:ln>
              <a:solidFill>
                <a:srgbClr val="0779B7"/>
              </a:solidFill>
              <a:effectLst/>
              <a:uLnTx/>
              <a:uFillTx/>
              <a:latin typeface="IBM Plex Sans" panose="020B0503050203000203" pitchFamily="34" charset="0"/>
              <a:ea typeface="+mn-ea"/>
              <a:cs typeface="Arial"/>
              <a:sym typeface="Arial"/>
            </a:endParaRPr>
          </a:p>
        </p:txBody>
      </p:sp>
      <p:cxnSp>
        <p:nvCxnSpPr>
          <p:cNvPr id="40" name="Straight Arrow Connector 39">
            <a:extLst>
              <a:ext uri="{FF2B5EF4-FFF2-40B4-BE49-F238E27FC236}">
                <a16:creationId xmlns:a16="http://schemas.microsoft.com/office/drawing/2014/main" id="{00736C3D-5B23-6C1D-6206-4D730032355A}"/>
              </a:ext>
            </a:extLst>
          </p:cNvPr>
          <p:cNvCxnSpPr>
            <a:cxnSpLocks/>
            <a:stCxn id="15" idx="3"/>
          </p:cNvCxnSpPr>
          <p:nvPr/>
        </p:nvCxnSpPr>
        <p:spPr>
          <a:xfrm flipV="1">
            <a:off x="20764585" y="9154707"/>
            <a:ext cx="960428" cy="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69ED6C-71E1-E6EA-407D-70F4AA6EF5C3}"/>
              </a:ext>
            </a:extLst>
          </p:cNvPr>
          <p:cNvSpPr txBox="1"/>
          <p:nvPr/>
        </p:nvSpPr>
        <p:spPr>
          <a:xfrm>
            <a:off x="670662" y="2107750"/>
            <a:ext cx="5811490" cy="1446935"/>
          </a:xfrm>
          <a:prstGeom prst="rect">
            <a:avLst/>
          </a:prstGeom>
          <a:noFill/>
        </p:spPr>
        <p:txBody>
          <a:bodyPr wrap="square" rtlCol="0">
            <a:spAutoFit/>
          </a:bodyPr>
          <a:lstStyle/>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Custom Metrics Provider </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Configuration </a:t>
            </a:r>
            <a:b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b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Notebook</a:t>
            </a:r>
            <a:endParaRPr kumimoji="0" lang="en-US" sz="3734"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3" name="TextBox 42">
            <a:extLst>
              <a:ext uri="{FF2B5EF4-FFF2-40B4-BE49-F238E27FC236}">
                <a16:creationId xmlns:a16="http://schemas.microsoft.com/office/drawing/2014/main" id="{E6199DF7-7D1A-5E36-7E00-DA077DAC40F3}"/>
              </a:ext>
            </a:extLst>
          </p:cNvPr>
          <p:cNvSpPr txBox="1"/>
          <p:nvPr/>
        </p:nvSpPr>
        <p:spPr>
          <a:xfrm>
            <a:off x="670661" y="5612547"/>
            <a:ext cx="5871964" cy="995401"/>
          </a:xfrm>
          <a:prstGeom prst="rect">
            <a:avLst/>
          </a:prstGeom>
          <a:noFill/>
        </p:spPr>
        <p:txBody>
          <a:bodyPr wrap="square" rtlCol="0">
            <a:spAutoFit/>
          </a:bodyPr>
          <a:lstStyle/>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Custom Metrics Provider </a:t>
            </a:r>
          </a:p>
          <a:p>
            <a:pPr marL="0" marR="0" lvl="0" indent="0" algn="ctr" defTabSz="2438340" rtl="0" eaLnBrk="1" fontAlgn="auto" latinLnBrk="0" hangingPunct="1">
              <a:lnSpc>
                <a:spcPct val="100000"/>
              </a:lnSpc>
              <a:spcBef>
                <a:spcPts val="0"/>
              </a:spcBef>
              <a:spcAft>
                <a:spcPts val="0"/>
              </a:spcAft>
              <a:buClr>
                <a:srgbClr val="000000"/>
              </a:buClr>
              <a:buSzTx/>
              <a:buFontTx/>
              <a:buNone/>
              <a:tabLst/>
              <a:defRPr/>
            </a:pPr>
            <a:r>
              <a:rPr kumimoji="0" lang="en-US" sz="2934" b="1" i="0" u="none" strike="noStrike" kern="1200" cap="none" spc="0" normalizeH="0" baseline="0" noProof="0" dirty="0">
                <a:ln>
                  <a:noFill/>
                </a:ln>
                <a:solidFill>
                  <a:srgbClr val="000000"/>
                </a:solidFill>
                <a:effectLst/>
                <a:uLnTx/>
                <a:uFillTx/>
                <a:latin typeface="IBM Plex Sans"/>
                <a:ea typeface="+mn-ea"/>
                <a:cs typeface="Arial"/>
                <a:sym typeface="Arial"/>
              </a:rPr>
              <a:t>Invocation</a:t>
            </a:r>
            <a:endParaRPr kumimoji="0" lang="en-US" sz="3734" b="1"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2" name="Straight Arrow Connector 1">
            <a:extLst>
              <a:ext uri="{FF2B5EF4-FFF2-40B4-BE49-F238E27FC236}">
                <a16:creationId xmlns:a16="http://schemas.microsoft.com/office/drawing/2014/main" id="{B5E7722B-73C6-D53B-2DD1-2AFCD315B44B}"/>
              </a:ext>
            </a:extLst>
          </p:cNvPr>
          <p:cNvCxnSpPr>
            <a:cxnSpLocks/>
            <a:stCxn id="31" idx="3"/>
            <a:endCxn id="32" idx="1"/>
          </p:cNvCxnSpPr>
          <p:nvPr/>
        </p:nvCxnSpPr>
        <p:spPr>
          <a:xfrm>
            <a:off x="15630291" y="8998573"/>
            <a:ext cx="582484" cy="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590F8D-97BC-43EB-FEFC-5076EF96D047}"/>
              </a:ext>
            </a:extLst>
          </p:cNvPr>
          <p:cNvCxnSpPr>
            <a:cxnSpLocks/>
            <a:stCxn id="32" idx="3"/>
            <a:endCxn id="33" idx="1"/>
          </p:cNvCxnSpPr>
          <p:nvPr/>
        </p:nvCxnSpPr>
        <p:spPr>
          <a:xfrm flipV="1">
            <a:off x="18038321" y="8998573"/>
            <a:ext cx="582484" cy="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3623555-7308-9EB0-77ED-32B0437A2E77}"/>
              </a:ext>
            </a:extLst>
          </p:cNvPr>
          <p:cNvCxnSpPr>
            <a:endCxn id="39" idx="2"/>
          </p:cNvCxnSpPr>
          <p:nvPr/>
        </p:nvCxnSpPr>
        <p:spPr>
          <a:xfrm flipV="1">
            <a:off x="19875254" y="10482679"/>
            <a:ext cx="3072602" cy="829278"/>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0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E6B40-6395-C6A6-DE2A-237B4FCB8806}"/>
              </a:ext>
            </a:extLst>
          </p:cNvPr>
          <p:cNvSpPr>
            <a:spLocks noGrp="1"/>
          </p:cNvSpPr>
          <p:nvPr>
            <p:ph type="title"/>
          </p:nvPr>
        </p:nvSpPr>
        <p:spPr>
          <a:xfrm>
            <a:off x="562418" y="536449"/>
            <a:ext cx="23465982" cy="1679958"/>
          </a:xfrm>
        </p:spPr>
        <p:txBody>
          <a:bodyPr/>
          <a:lstStyle/>
          <a:p>
            <a:r>
              <a:rPr kumimoji="0" lang="en-US" sz="60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3 - </a:t>
            </a:r>
            <a:r>
              <a:rPr lang="en-US" sz="6000" dirty="0">
                <a:latin typeface="IBM Plex Sans Text" panose="020B0503050203000203" pitchFamily="34" charset="0"/>
              </a:rPr>
              <a:t>Grafana Monitoring of LLM Health and Quality Metrics</a:t>
            </a:r>
          </a:p>
        </p:txBody>
      </p:sp>
      <p:pic>
        <p:nvPicPr>
          <p:cNvPr id="12" name="Picture 11">
            <a:extLst>
              <a:ext uri="{FF2B5EF4-FFF2-40B4-BE49-F238E27FC236}">
                <a16:creationId xmlns:a16="http://schemas.microsoft.com/office/drawing/2014/main" id="{7A76FFD7-9C23-EF7F-FF39-150F10AD8679}"/>
              </a:ext>
            </a:extLst>
          </p:cNvPr>
          <p:cNvPicPr>
            <a:picLocks noChangeAspect="1"/>
          </p:cNvPicPr>
          <p:nvPr/>
        </p:nvPicPr>
        <p:blipFill>
          <a:blip r:embed="rId2"/>
          <a:stretch>
            <a:fillRect/>
          </a:stretch>
        </p:blipFill>
        <p:spPr>
          <a:xfrm>
            <a:off x="15774987" y="2454996"/>
            <a:ext cx="7772400" cy="7891608"/>
          </a:xfrm>
          <a:prstGeom prst="rect">
            <a:avLst/>
          </a:prstGeom>
        </p:spPr>
      </p:pic>
      <p:sp>
        <p:nvSpPr>
          <p:cNvPr id="16" name="Can 15">
            <a:extLst>
              <a:ext uri="{FF2B5EF4-FFF2-40B4-BE49-F238E27FC236}">
                <a16:creationId xmlns:a16="http://schemas.microsoft.com/office/drawing/2014/main" id="{D2246F2B-36EF-4697-C217-1256B3A2315A}"/>
              </a:ext>
            </a:extLst>
          </p:cNvPr>
          <p:cNvSpPr/>
          <p:nvPr/>
        </p:nvSpPr>
        <p:spPr bwMode="auto">
          <a:xfrm>
            <a:off x="11797690" y="5308949"/>
            <a:ext cx="1948655" cy="2438400"/>
          </a:xfrm>
          <a:prstGeom prst="can">
            <a:avLst/>
          </a:prstGeom>
          <a:solidFill>
            <a:schemeClr val="bg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8" name="Left Arrow 17">
            <a:extLst>
              <a:ext uri="{FF2B5EF4-FFF2-40B4-BE49-F238E27FC236}">
                <a16:creationId xmlns:a16="http://schemas.microsoft.com/office/drawing/2014/main" id="{8333626B-DEEC-E589-0415-FC5A4DAE358E}"/>
              </a:ext>
            </a:extLst>
          </p:cNvPr>
          <p:cNvSpPr/>
          <p:nvPr/>
        </p:nvSpPr>
        <p:spPr bwMode="auto">
          <a:xfrm>
            <a:off x="13902375" y="6121400"/>
            <a:ext cx="1618833" cy="914400"/>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1" name="TextBox 20">
            <a:extLst>
              <a:ext uri="{FF2B5EF4-FFF2-40B4-BE49-F238E27FC236}">
                <a16:creationId xmlns:a16="http://schemas.microsoft.com/office/drawing/2014/main" id="{B3005AA8-62BB-3BDE-CBB3-D34D88020DE5}"/>
              </a:ext>
            </a:extLst>
          </p:cNvPr>
          <p:cNvSpPr txBox="1"/>
          <p:nvPr/>
        </p:nvSpPr>
        <p:spPr>
          <a:xfrm>
            <a:off x="12009107" y="5781154"/>
            <a:ext cx="1795520" cy="2438401"/>
          </a:xfrm>
          <a:prstGeom prst="rect">
            <a:avLst/>
          </a:prstGeom>
          <a:noFill/>
        </p:spPr>
        <p:txBody>
          <a:bodyPr wrap="square" lIns="91440" tIns="91440" rIns="91440" bIns="91440" rtlCol="0">
            <a:noAutofit/>
          </a:bodyPr>
          <a:lstStyle/>
          <a:p>
            <a:pPr algn="l">
              <a:spcBef>
                <a:spcPts val="1100"/>
              </a:spcBef>
            </a:pPr>
            <a:r>
              <a:rPr lang="en-US" sz="1800" dirty="0">
                <a:ea typeface="IBM Plex Sans" charset="0"/>
                <a:cs typeface="IBM Plex Sans" charset="0"/>
              </a:rPr>
              <a:t>Supported Databases</a:t>
            </a:r>
          </a:p>
          <a:p>
            <a:pPr marL="342900" indent="-342900" algn="l">
              <a:spcBef>
                <a:spcPts val="1100"/>
              </a:spcBef>
              <a:buFontTx/>
              <a:buChar char="-"/>
            </a:pPr>
            <a:r>
              <a:rPr lang="en-US" sz="1800" dirty="0">
                <a:ea typeface="IBM Plex Sans" charset="0"/>
                <a:cs typeface="IBM Plex Sans" charset="0"/>
              </a:rPr>
              <a:t>Prometheus</a:t>
            </a:r>
          </a:p>
          <a:p>
            <a:pPr marL="342900" indent="-342900" algn="l">
              <a:spcBef>
                <a:spcPts val="1100"/>
              </a:spcBef>
              <a:buFontTx/>
              <a:buChar char="-"/>
            </a:pPr>
            <a:r>
              <a:rPr lang="en-US" sz="1800" dirty="0">
                <a:solidFill>
                  <a:schemeClr val="tx1"/>
                </a:solidFill>
                <a:latin typeface="+mn-lt"/>
                <a:ea typeface="IBM Plex Sans" charset="0"/>
                <a:cs typeface="IBM Plex Sans" charset="0"/>
              </a:rPr>
              <a:t>MySQL</a:t>
            </a:r>
          </a:p>
          <a:p>
            <a:pPr marL="342900" indent="-342900" algn="l">
              <a:spcBef>
                <a:spcPts val="1100"/>
              </a:spcBef>
              <a:buFontTx/>
              <a:buChar char="-"/>
            </a:pPr>
            <a:r>
              <a:rPr lang="en-US" sz="1800" dirty="0">
                <a:solidFill>
                  <a:schemeClr val="tx1"/>
                </a:solidFill>
                <a:latin typeface="+mn-lt"/>
                <a:ea typeface="IBM Plex Sans" charset="0"/>
                <a:cs typeface="IBM Plex Sans" charset="0"/>
              </a:rPr>
              <a:t>PostgreSQL</a:t>
            </a:r>
          </a:p>
          <a:p>
            <a:pPr marL="342900" indent="-342900" algn="l">
              <a:spcBef>
                <a:spcPts val="1100"/>
              </a:spcBef>
              <a:buFontTx/>
              <a:buChar char="-"/>
            </a:pPr>
            <a:r>
              <a:rPr lang="en-US" sz="1800" dirty="0">
                <a:ea typeface="IBM Plex Sans" charset="0"/>
                <a:cs typeface="IBM Plex Sans" charset="0"/>
              </a:rPr>
              <a:t>…</a:t>
            </a:r>
            <a:endParaRPr lang="en-US" sz="1800" dirty="0">
              <a:solidFill>
                <a:schemeClr val="tx1"/>
              </a:solidFill>
              <a:latin typeface="+mn-lt"/>
              <a:ea typeface="IBM Plex Sans" charset="0"/>
              <a:cs typeface="IBM Plex Sans" charset="0"/>
            </a:endParaRPr>
          </a:p>
        </p:txBody>
      </p:sp>
      <p:sp>
        <p:nvSpPr>
          <p:cNvPr id="24" name="Rectangle 23">
            <a:extLst>
              <a:ext uri="{FF2B5EF4-FFF2-40B4-BE49-F238E27FC236}">
                <a16:creationId xmlns:a16="http://schemas.microsoft.com/office/drawing/2014/main" id="{43DAD64F-CD65-29FF-30CE-2A273A777832}"/>
              </a:ext>
            </a:extLst>
          </p:cNvPr>
          <p:cNvSpPr/>
          <p:nvPr/>
        </p:nvSpPr>
        <p:spPr bwMode="auto">
          <a:xfrm>
            <a:off x="385765" y="5029549"/>
            <a:ext cx="3629818" cy="299720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IBM watsonx.</a:t>
            </a:r>
            <a:r>
              <a:rPr lang="en-US" sz="2800" dirty="0">
                <a:solidFill>
                  <a:srgbClr val="000000"/>
                </a:solidFill>
                <a:latin typeface="IBM Plex Sans Light"/>
              </a:rPr>
              <a:t>governance</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7" name="TextBox 26">
            <a:extLst>
              <a:ext uri="{FF2B5EF4-FFF2-40B4-BE49-F238E27FC236}">
                <a16:creationId xmlns:a16="http://schemas.microsoft.com/office/drawing/2014/main" id="{CF62D5AE-30CC-7558-F4A2-54F95A6F632F}"/>
              </a:ext>
            </a:extLst>
          </p:cNvPr>
          <p:cNvSpPr txBox="1"/>
          <p:nvPr/>
        </p:nvSpPr>
        <p:spPr>
          <a:xfrm>
            <a:off x="10099037" y="5273369"/>
            <a:ext cx="1715277" cy="861774"/>
          </a:xfrm>
          <a:prstGeom prst="rect">
            <a:avLst/>
          </a:prstGeom>
          <a:noFill/>
        </p:spPr>
        <p:txBody>
          <a:bodyPr wrap="square" lIns="91440" tIns="91440" rIns="91440" bIns="91440" rtlCol="0">
            <a:spAutoFit/>
          </a:bodyPr>
          <a:lstStyle/>
          <a:p>
            <a:pPr algn="l">
              <a:spcBef>
                <a:spcPts val="1100"/>
              </a:spcBef>
            </a:pPr>
            <a:r>
              <a:rPr lang="en-US" sz="2200" dirty="0">
                <a:latin typeface="+mn-lt"/>
                <a:ea typeface="IBM Plex Sans" charset="0"/>
                <a:cs typeface="IBM Plex Sans" charset="0"/>
              </a:rPr>
              <a:t>3/ Push the metrics</a:t>
            </a:r>
          </a:p>
        </p:txBody>
      </p:sp>
      <p:sp>
        <p:nvSpPr>
          <p:cNvPr id="28" name="TextBox 27">
            <a:extLst>
              <a:ext uri="{FF2B5EF4-FFF2-40B4-BE49-F238E27FC236}">
                <a16:creationId xmlns:a16="http://schemas.microsoft.com/office/drawing/2014/main" id="{A243B919-5BF1-6CD2-87AC-4AD965716257}"/>
              </a:ext>
            </a:extLst>
          </p:cNvPr>
          <p:cNvSpPr txBox="1"/>
          <p:nvPr/>
        </p:nvSpPr>
        <p:spPr>
          <a:xfrm>
            <a:off x="14134320" y="5273369"/>
            <a:ext cx="1581681" cy="861774"/>
          </a:xfrm>
          <a:prstGeom prst="rect">
            <a:avLst/>
          </a:prstGeom>
          <a:noFill/>
        </p:spPr>
        <p:txBody>
          <a:bodyPr wrap="square" lIns="91440" tIns="91440" rIns="91440" bIns="91440" rtlCol="0">
            <a:spAutoFit/>
          </a:bodyPr>
          <a:lstStyle/>
          <a:p>
            <a:pPr algn="l">
              <a:spcBef>
                <a:spcPts val="1100"/>
              </a:spcBef>
            </a:pPr>
            <a:r>
              <a:rPr lang="en-US" sz="2200" dirty="0">
                <a:latin typeface="+mn-lt"/>
                <a:ea typeface="IBM Plex Sans" charset="0"/>
                <a:cs typeface="IBM Plex Sans" charset="0"/>
              </a:rPr>
              <a:t>4/ Pull the metrics</a:t>
            </a:r>
          </a:p>
        </p:txBody>
      </p:sp>
      <p:sp>
        <p:nvSpPr>
          <p:cNvPr id="29" name="Rectangle 28">
            <a:extLst>
              <a:ext uri="{FF2B5EF4-FFF2-40B4-BE49-F238E27FC236}">
                <a16:creationId xmlns:a16="http://schemas.microsoft.com/office/drawing/2014/main" id="{7B9FB16D-5588-0D04-5EFA-581C9D03C08E}"/>
              </a:ext>
            </a:extLst>
          </p:cNvPr>
          <p:cNvSpPr/>
          <p:nvPr/>
        </p:nvSpPr>
        <p:spPr bwMode="auto">
          <a:xfrm>
            <a:off x="6198216" y="5029549"/>
            <a:ext cx="3629818" cy="299720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Web Hook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(REST Application)</a:t>
            </a:r>
          </a:p>
        </p:txBody>
      </p:sp>
      <p:sp>
        <p:nvSpPr>
          <p:cNvPr id="30" name="Left Arrow 29">
            <a:extLst>
              <a:ext uri="{FF2B5EF4-FFF2-40B4-BE49-F238E27FC236}">
                <a16:creationId xmlns:a16="http://schemas.microsoft.com/office/drawing/2014/main" id="{5D2EFA2B-22C2-A866-0465-7EE51C46E704}"/>
              </a:ext>
            </a:extLst>
          </p:cNvPr>
          <p:cNvSpPr/>
          <p:nvPr/>
        </p:nvSpPr>
        <p:spPr bwMode="auto">
          <a:xfrm rot="10800000">
            <a:off x="10060259" y="5918549"/>
            <a:ext cx="1618833" cy="914400"/>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1" name="Left Arrow 30">
            <a:extLst>
              <a:ext uri="{FF2B5EF4-FFF2-40B4-BE49-F238E27FC236}">
                <a16:creationId xmlns:a16="http://schemas.microsoft.com/office/drawing/2014/main" id="{A5264113-48E4-5593-3F78-7B690EB98A26}"/>
              </a:ext>
            </a:extLst>
          </p:cNvPr>
          <p:cNvSpPr/>
          <p:nvPr/>
        </p:nvSpPr>
        <p:spPr bwMode="auto">
          <a:xfrm>
            <a:off x="4113332" y="5207000"/>
            <a:ext cx="1906240" cy="914400"/>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2" name="TextBox 31">
            <a:extLst>
              <a:ext uri="{FF2B5EF4-FFF2-40B4-BE49-F238E27FC236}">
                <a16:creationId xmlns:a16="http://schemas.microsoft.com/office/drawing/2014/main" id="{C2C6B35D-9A30-DB97-28B6-D96501CAFCEB}"/>
              </a:ext>
            </a:extLst>
          </p:cNvPr>
          <p:cNvSpPr txBox="1"/>
          <p:nvPr/>
        </p:nvSpPr>
        <p:spPr>
          <a:xfrm>
            <a:off x="4708894" y="4785729"/>
            <a:ext cx="1581681" cy="523220"/>
          </a:xfrm>
          <a:prstGeom prst="rect">
            <a:avLst/>
          </a:prstGeom>
          <a:noFill/>
        </p:spPr>
        <p:txBody>
          <a:bodyPr wrap="square" lIns="91440" tIns="91440" rIns="91440" bIns="91440" rtlCol="0">
            <a:spAutoFit/>
          </a:bodyPr>
          <a:lstStyle/>
          <a:p>
            <a:pPr algn="l">
              <a:spcBef>
                <a:spcPts val="1100"/>
              </a:spcBef>
            </a:pPr>
            <a:r>
              <a:rPr lang="en-US" sz="2200" dirty="0">
                <a:latin typeface="+mn-lt"/>
                <a:ea typeface="IBM Plex Sans" charset="0"/>
                <a:cs typeface="IBM Plex Sans" charset="0"/>
              </a:rPr>
              <a:t>1/ Register</a:t>
            </a:r>
          </a:p>
        </p:txBody>
      </p:sp>
      <p:sp>
        <p:nvSpPr>
          <p:cNvPr id="35" name="Left Arrow 34">
            <a:extLst>
              <a:ext uri="{FF2B5EF4-FFF2-40B4-BE49-F238E27FC236}">
                <a16:creationId xmlns:a16="http://schemas.microsoft.com/office/drawing/2014/main" id="{C147DE42-0798-6113-D480-8E08F0E56047}"/>
              </a:ext>
            </a:extLst>
          </p:cNvPr>
          <p:cNvSpPr/>
          <p:nvPr/>
        </p:nvSpPr>
        <p:spPr bwMode="auto">
          <a:xfrm rot="10800000">
            <a:off x="4206124" y="6832949"/>
            <a:ext cx="1906240" cy="914400"/>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6" name="TextBox 35">
            <a:extLst>
              <a:ext uri="{FF2B5EF4-FFF2-40B4-BE49-F238E27FC236}">
                <a16:creationId xmlns:a16="http://schemas.microsoft.com/office/drawing/2014/main" id="{8A0AFAFF-41B7-17C0-58A4-101868615D97}"/>
              </a:ext>
            </a:extLst>
          </p:cNvPr>
          <p:cNvSpPr txBox="1"/>
          <p:nvPr/>
        </p:nvSpPr>
        <p:spPr>
          <a:xfrm>
            <a:off x="4368402" y="7645400"/>
            <a:ext cx="1743962" cy="861774"/>
          </a:xfrm>
          <a:prstGeom prst="rect">
            <a:avLst/>
          </a:prstGeom>
          <a:noFill/>
        </p:spPr>
        <p:txBody>
          <a:bodyPr wrap="square" lIns="91440" tIns="91440" rIns="91440" bIns="91440" rtlCol="0">
            <a:spAutoFit/>
          </a:bodyPr>
          <a:lstStyle/>
          <a:p>
            <a:pPr algn="l">
              <a:spcBef>
                <a:spcPts val="1100"/>
              </a:spcBef>
            </a:pPr>
            <a:r>
              <a:rPr lang="en-US" sz="2200" dirty="0">
                <a:latin typeface="+mn-lt"/>
                <a:ea typeface="IBM Plex Sans" charset="0"/>
                <a:cs typeface="IBM Plex Sans" charset="0"/>
              </a:rPr>
              <a:t>2/ Push the metrics</a:t>
            </a:r>
          </a:p>
        </p:txBody>
      </p:sp>
    </p:spTree>
    <p:extLst>
      <p:ext uri="{BB962C8B-B14F-4D97-AF65-F5344CB8AC3E}">
        <p14:creationId xmlns:p14="http://schemas.microsoft.com/office/powerpoint/2010/main" val="1785487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DB8E7-1D1F-8801-64FC-BC3BD6BAC639}"/>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8203FDFF-98A1-184F-85C6-FB98495C0B6C}"/>
              </a:ext>
            </a:extLst>
          </p:cNvPr>
          <p:cNvSpPr/>
          <p:nvPr/>
        </p:nvSpPr>
        <p:spPr bwMode="auto">
          <a:xfrm>
            <a:off x="12747117" y="2544886"/>
            <a:ext cx="11239500" cy="966357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2" name="TextBox 41">
            <a:extLst>
              <a:ext uri="{FF2B5EF4-FFF2-40B4-BE49-F238E27FC236}">
                <a16:creationId xmlns:a16="http://schemas.microsoft.com/office/drawing/2014/main" id="{59752447-ED39-A613-37DA-267A79C0A267}"/>
              </a:ext>
            </a:extLst>
          </p:cNvPr>
          <p:cNvSpPr txBox="1"/>
          <p:nvPr/>
        </p:nvSpPr>
        <p:spPr>
          <a:xfrm>
            <a:off x="12747117" y="2689468"/>
            <a:ext cx="1372396"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CP4D</a:t>
            </a:r>
          </a:p>
        </p:txBody>
      </p:sp>
      <p:sp>
        <p:nvSpPr>
          <p:cNvPr id="2" name="Title 1">
            <a:extLst>
              <a:ext uri="{FF2B5EF4-FFF2-40B4-BE49-F238E27FC236}">
                <a16:creationId xmlns:a16="http://schemas.microsoft.com/office/drawing/2014/main" id="{6278A8DD-C79D-F588-53BB-4CF4B2C2E098}"/>
              </a:ext>
            </a:extLst>
          </p:cNvPr>
          <p:cNvSpPr>
            <a:spLocks noGrp="1"/>
          </p:cNvSpPr>
          <p:nvPr>
            <p:ph type="title"/>
          </p:nvPr>
        </p:nvSpPr>
        <p:spPr>
          <a:xfrm>
            <a:off x="576072" y="576072"/>
            <a:ext cx="22614128" cy="1527048"/>
          </a:xfrm>
        </p:spPr>
        <p:txBody>
          <a:bodyPr/>
          <a:lstStyle/>
          <a:p>
            <a:r>
              <a:rPr kumimoji="0" lang="en-US" sz="44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4 - </a:t>
            </a:r>
            <a:r>
              <a:rPr lang="en-US" sz="4400" dirty="0"/>
              <a:t>IBM watsonx.</a:t>
            </a:r>
            <a:r>
              <a:rPr lang="en-US" sz="4400" kern="0" dirty="0">
                <a:latin typeface="IBM Plex Sans Light" panose="020B0403050203000203" pitchFamily="34" charset="0"/>
              </a:rPr>
              <a:t>governance</a:t>
            </a:r>
            <a:r>
              <a:rPr lang="en-US" sz="4400" dirty="0"/>
              <a:t> - Monitoring External LLM’s Architecture - Approach 1</a:t>
            </a:r>
          </a:p>
        </p:txBody>
      </p:sp>
      <p:sp>
        <p:nvSpPr>
          <p:cNvPr id="4" name="Slide Number Placeholder 3">
            <a:extLst>
              <a:ext uri="{FF2B5EF4-FFF2-40B4-BE49-F238E27FC236}">
                <a16:creationId xmlns:a16="http://schemas.microsoft.com/office/drawing/2014/main" id="{20D8BA00-EE54-2F2A-82E7-5BD5D514873E}"/>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5" name="Rectangle 4">
            <a:extLst>
              <a:ext uri="{FF2B5EF4-FFF2-40B4-BE49-F238E27FC236}">
                <a16:creationId xmlns:a16="http://schemas.microsoft.com/office/drawing/2014/main" id="{12D4D70B-CBEE-E457-67E3-76E0516D7298}"/>
              </a:ext>
            </a:extLst>
          </p:cNvPr>
          <p:cNvSpPr/>
          <p:nvPr/>
        </p:nvSpPr>
        <p:spPr bwMode="auto">
          <a:xfrm>
            <a:off x="1188720" y="663549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Application/</a:t>
            </a:r>
            <a:br>
              <a:rPr kumimoji="0" lang="en-US" sz="40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Script</a:t>
            </a:r>
          </a:p>
        </p:txBody>
      </p:sp>
      <p:sp>
        <p:nvSpPr>
          <p:cNvPr id="6" name="Rectangle 5">
            <a:extLst>
              <a:ext uri="{FF2B5EF4-FFF2-40B4-BE49-F238E27FC236}">
                <a16:creationId xmlns:a16="http://schemas.microsoft.com/office/drawing/2014/main" id="{39C043AE-4F8F-BAD2-DDE0-7FDA562DD9C7}"/>
              </a:ext>
            </a:extLst>
          </p:cNvPr>
          <p:cNvSpPr/>
          <p:nvPr/>
        </p:nvSpPr>
        <p:spPr bwMode="auto">
          <a:xfrm>
            <a:off x="7203186" y="663549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Scoring</a:t>
            </a:r>
            <a:br>
              <a:rPr kumimoji="0" lang="en-US" sz="40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Wrapper</a:t>
            </a:r>
          </a:p>
        </p:txBody>
      </p:sp>
      <p:sp>
        <p:nvSpPr>
          <p:cNvPr id="7" name="Rectangle 6">
            <a:extLst>
              <a:ext uri="{FF2B5EF4-FFF2-40B4-BE49-F238E27FC236}">
                <a16:creationId xmlns:a16="http://schemas.microsoft.com/office/drawing/2014/main" id="{F9585519-A93C-4C20-11E1-1C02AD380350}"/>
              </a:ext>
            </a:extLst>
          </p:cNvPr>
          <p:cNvSpPr/>
          <p:nvPr/>
        </p:nvSpPr>
        <p:spPr bwMode="auto">
          <a:xfrm>
            <a:off x="7203186" y="254488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lang="en-US" sz="4000" dirty="0">
                <a:solidFill>
                  <a:srgbClr val="000000"/>
                </a:solidFill>
                <a:latin typeface="IBM Plex Sans Light"/>
              </a:rPr>
              <a:t>LLM</a:t>
            </a:r>
            <a:br>
              <a:rPr lang="en-US" sz="4000" dirty="0">
                <a:solidFill>
                  <a:srgbClr val="000000"/>
                </a:solidFill>
                <a:latin typeface="IBM Plex Sans Light"/>
              </a:rPr>
            </a:br>
            <a:r>
              <a:rPr lang="en-US" sz="3000" dirty="0">
                <a:solidFill>
                  <a:srgbClr val="000000"/>
                </a:solidFill>
                <a:latin typeface="IBM Plex Sans Light"/>
              </a:rPr>
              <a:t>(Azure OpenAI, AWS Bedrock, Vertex AI </a:t>
            </a:r>
            <a:r>
              <a:rPr lang="en-US" sz="3000" dirty="0" err="1">
                <a:solidFill>
                  <a:srgbClr val="000000"/>
                </a:solidFill>
                <a:latin typeface="IBM Plex Sans Light"/>
              </a:rPr>
              <a:t>etc</a:t>
            </a:r>
            <a:r>
              <a:rPr lang="en-US" sz="3000" dirty="0">
                <a:solidFill>
                  <a:srgbClr val="000000"/>
                </a:solidFill>
                <a:latin typeface="IBM Plex Sans Light"/>
              </a:rPr>
              <a:t>)</a:t>
            </a:r>
          </a:p>
        </p:txBody>
      </p:sp>
      <p:sp>
        <p:nvSpPr>
          <p:cNvPr id="8" name="Rectangle 7">
            <a:extLst>
              <a:ext uri="{FF2B5EF4-FFF2-40B4-BE49-F238E27FC236}">
                <a16:creationId xmlns:a16="http://schemas.microsoft.com/office/drawing/2014/main" id="{3FA25089-BD4D-9D7D-AB40-C9C7B7A562D2}"/>
              </a:ext>
            </a:extLst>
          </p:cNvPr>
          <p:cNvSpPr/>
          <p:nvPr/>
        </p:nvSpPr>
        <p:spPr bwMode="auto">
          <a:xfrm>
            <a:off x="14106271" y="6635496"/>
            <a:ext cx="3520440"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OpenScale </a:t>
            </a:r>
            <a:r>
              <a:rPr kumimoji="0" lang="en-US" sz="2500" b="0" i="0" u="none" strike="noStrike" kern="1200" cap="none" spc="0" normalizeH="0" baseline="0" noProof="0" dirty="0">
                <a:ln>
                  <a:noFill/>
                </a:ln>
                <a:solidFill>
                  <a:srgbClr val="000000"/>
                </a:solidFill>
                <a:effectLst/>
                <a:uLnTx/>
                <a:uFillTx/>
                <a:latin typeface="IBM Plex Sans Light"/>
                <a:ea typeface="+mn-ea"/>
                <a:cs typeface="+mn-cs"/>
              </a:rPr>
              <a:t>(watsonx.governance)</a:t>
            </a:r>
          </a:p>
        </p:txBody>
      </p:sp>
      <p:sp>
        <p:nvSpPr>
          <p:cNvPr id="9" name="Can 8">
            <a:extLst>
              <a:ext uri="{FF2B5EF4-FFF2-40B4-BE49-F238E27FC236}">
                <a16:creationId xmlns:a16="http://schemas.microsoft.com/office/drawing/2014/main" id="{EF7931CF-B8DF-B353-F86C-83DAC6F342C5}"/>
              </a:ext>
            </a:extLst>
          </p:cNvPr>
          <p:cNvSpPr/>
          <p:nvPr/>
        </p:nvSpPr>
        <p:spPr bwMode="auto">
          <a:xfrm>
            <a:off x="20257389" y="6641848"/>
            <a:ext cx="1965960" cy="2423160"/>
          </a:xfrm>
          <a:prstGeom prst="can">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Data Mart</a:t>
            </a:r>
          </a:p>
        </p:txBody>
      </p:sp>
      <p:sp>
        <p:nvSpPr>
          <p:cNvPr id="15" name="Right Arrow 14">
            <a:extLst>
              <a:ext uri="{FF2B5EF4-FFF2-40B4-BE49-F238E27FC236}">
                <a16:creationId xmlns:a16="http://schemas.microsoft.com/office/drawing/2014/main" id="{B9A5F971-0B70-0FCC-1F6D-9088764E8B64}"/>
              </a:ext>
            </a:extLst>
          </p:cNvPr>
          <p:cNvSpPr/>
          <p:nvPr/>
        </p:nvSpPr>
        <p:spPr bwMode="auto">
          <a:xfrm>
            <a:off x="4857750" y="7161276"/>
            <a:ext cx="2345436"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26808B63-7DA4-C565-22A6-E905E2B3C252}"/>
              </a:ext>
            </a:extLst>
          </p:cNvPr>
          <p:cNvSpPr/>
          <p:nvPr/>
        </p:nvSpPr>
        <p:spPr bwMode="auto">
          <a:xfrm rot="10800000">
            <a:off x="4783455" y="8018527"/>
            <a:ext cx="2345436"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7" name="TextBox 16">
            <a:extLst>
              <a:ext uri="{FF2B5EF4-FFF2-40B4-BE49-F238E27FC236}">
                <a16:creationId xmlns:a16="http://schemas.microsoft.com/office/drawing/2014/main" id="{D50080FB-BD52-731A-49DA-249C787D116C}"/>
              </a:ext>
            </a:extLst>
          </p:cNvPr>
          <p:cNvSpPr txBox="1"/>
          <p:nvPr/>
        </p:nvSpPr>
        <p:spPr>
          <a:xfrm>
            <a:off x="4868672" y="6818376"/>
            <a:ext cx="252298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Prompt Inference</a:t>
            </a:r>
          </a:p>
        </p:txBody>
      </p:sp>
      <p:sp>
        <p:nvSpPr>
          <p:cNvPr id="18" name="TextBox 17">
            <a:extLst>
              <a:ext uri="{FF2B5EF4-FFF2-40B4-BE49-F238E27FC236}">
                <a16:creationId xmlns:a16="http://schemas.microsoft.com/office/drawing/2014/main" id="{C7F3B1EE-6EE0-A9E6-B2A8-D640660830E8}"/>
              </a:ext>
            </a:extLst>
          </p:cNvPr>
          <p:cNvSpPr txBox="1"/>
          <p:nvPr/>
        </p:nvSpPr>
        <p:spPr>
          <a:xfrm>
            <a:off x="4868672" y="8635746"/>
            <a:ext cx="203835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4/ Prompt Response</a:t>
            </a:r>
          </a:p>
        </p:txBody>
      </p:sp>
      <p:sp>
        <p:nvSpPr>
          <p:cNvPr id="19" name="Right Arrow 18">
            <a:extLst>
              <a:ext uri="{FF2B5EF4-FFF2-40B4-BE49-F238E27FC236}">
                <a16:creationId xmlns:a16="http://schemas.microsoft.com/office/drawing/2014/main" id="{00B0B718-16BC-CFA1-CE4B-DC40B5FEBA45}"/>
              </a:ext>
            </a:extLst>
          </p:cNvPr>
          <p:cNvSpPr/>
          <p:nvPr/>
        </p:nvSpPr>
        <p:spPr bwMode="auto">
          <a:xfrm rot="16200000">
            <a:off x="7539893" y="5525546"/>
            <a:ext cx="1629350"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0" name="Right Arrow 19">
            <a:extLst>
              <a:ext uri="{FF2B5EF4-FFF2-40B4-BE49-F238E27FC236}">
                <a16:creationId xmlns:a16="http://schemas.microsoft.com/office/drawing/2014/main" id="{830E6313-1D6D-8D62-5211-D98D83C86A8C}"/>
              </a:ext>
            </a:extLst>
          </p:cNvPr>
          <p:cNvSpPr/>
          <p:nvPr/>
        </p:nvSpPr>
        <p:spPr bwMode="auto">
          <a:xfrm rot="5400000">
            <a:off x="8618886" y="5563649"/>
            <a:ext cx="1629348"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1" name="TextBox 20">
            <a:extLst>
              <a:ext uri="{FF2B5EF4-FFF2-40B4-BE49-F238E27FC236}">
                <a16:creationId xmlns:a16="http://schemas.microsoft.com/office/drawing/2014/main" id="{1299BD76-4BF0-801C-4940-8431450D49C5}"/>
              </a:ext>
            </a:extLst>
          </p:cNvPr>
          <p:cNvSpPr txBox="1"/>
          <p:nvPr/>
        </p:nvSpPr>
        <p:spPr>
          <a:xfrm>
            <a:off x="6804182" y="5743953"/>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Prompt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Inference</a:t>
            </a:r>
          </a:p>
        </p:txBody>
      </p:sp>
      <p:sp>
        <p:nvSpPr>
          <p:cNvPr id="22" name="TextBox 21">
            <a:extLst>
              <a:ext uri="{FF2B5EF4-FFF2-40B4-BE49-F238E27FC236}">
                <a16:creationId xmlns:a16="http://schemas.microsoft.com/office/drawing/2014/main" id="{FD2E2C5A-4A1B-FDBF-8525-E174F53FF5A2}"/>
              </a:ext>
            </a:extLst>
          </p:cNvPr>
          <p:cNvSpPr txBox="1"/>
          <p:nvPr/>
        </p:nvSpPr>
        <p:spPr>
          <a:xfrm>
            <a:off x="9708641" y="5733572"/>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 Prompt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Response</a:t>
            </a:r>
          </a:p>
        </p:txBody>
      </p:sp>
      <p:sp>
        <p:nvSpPr>
          <p:cNvPr id="23" name="Right Arrow 22">
            <a:extLst>
              <a:ext uri="{FF2B5EF4-FFF2-40B4-BE49-F238E27FC236}">
                <a16:creationId xmlns:a16="http://schemas.microsoft.com/office/drawing/2014/main" id="{29C1E46C-C9DD-5CDE-93E8-C992A1C1B72E}"/>
              </a:ext>
            </a:extLst>
          </p:cNvPr>
          <p:cNvSpPr/>
          <p:nvPr/>
        </p:nvSpPr>
        <p:spPr bwMode="auto">
          <a:xfrm>
            <a:off x="10897996" y="7586726"/>
            <a:ext cx="3104007"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4" name="TextBox 23">
            <a:extLst>
              <a:ext uri="{FF2B5EF4-FFF2-40B4-BE49-F238E27FC236}">
                <a16:creationId xmlns:a16="http://schemas.microsoft.com/office/drawing/2014/main" id="{F5405104-3F7C-6B80-3A3F-E5ACA4CA232D}"/>
              </a:ext>
            </a:extLst>
          </p:cNvPr>
          <p:cNvSpPr txBox="1"/>
          <p:nvPr/>
        </p:nvSpPr>
        <p:spPr>
          <a:xfrm>
            <a:off x="11254166" y="7292497"/>
            <a:ext cx="1963485"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5a/ Payload Logging</a:t>
            </a:r>
          </a:p>
        </p:txBody>
      </p:sp>
      <p:sp>
        <p:nvSpPr>
          <p:cNvPr id="25" name="TextBox 24">
            <a:extLst>
              <a:ext uri="{FF2B5EF4-FFF2-40B4-BE49-F238E27FC236}">
                <a16:creationId xmlns:a16="http://schemas.microsoft.com/office/drawing/2014/main" id="{4A8A0D06-D5EB-A7CB-EEA7-1C6359BC9469}"/>
              </a:ext>
            </a:extLst>
          </p:cNvPr>
          <p:cNvSpPr txBox="1"/>
          <p:nvPr/>
        </p:nvSpPr>
        <p:spPr>
          <a:xfrm>
            <a:off x="11254166" y="8149654"/>
            <a:ext cx="1963485"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5b/ Feedback Logging</a:t>
            </a:r>
          </a:p>
        </p:txBody>
      </p:sp>
      <p:sp>
        <p:nvSpPr>
          <p:cNvPr id="33" name="Right Arrow 32">
            <a:extLst>
              <a:ext uri="{FF2B5EF4-FFF2-40B4-BE49-F238E27FC236}">
                <a16:creationId xmlns:a16="http://schemas.microsoft.com/office/drawing/2014/main" id="{D9D030B4-82DF-54F1-FC4E-334AB7CC1766}"/>
              </a:ext>
            </a:extLst>
          </p:cNvPr>
          <p:cNvSpPr/>
          <p:nvPr/>
        </p:nvSpPr>
        <p:spPr bwMode="auto">
          <a:xfrm>
            <a:off x="17769332" y="7557088"/>
            <a:ext cx="2345436"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TextBox 33">
            <a:extLst>
              <a:ext uri="{FF2B5EF4-FFF2-40B4-BE49-F238E27FC236}">
                <a16:creationId xmlns:a16="http://schemas.microsoft.com/office/drawing/2014/main" id="{6548A669-2D44-97A4-4C12-1A51F02D8911}"/>
              </a:ext>
            </a:extLst>
          </p:cNvPr>
          <p:cNvSpPr txBox="1"/>
          <p:nvPr/>
        </p:nvSpPr>
        <p:spPr>
          <a:xfrm>
            <a:off x="17963864" y="6998656"/>
            <a:ext cx="1963485" cy="1724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6/ Store Payload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Records</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Store Feedback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Records</a:t>
            </a:r>
          </a:p>
        </p:txBody>
      </p:sp>
      <p:sp>
        <p:nvSpPr>
          <p:cNvPr id="37" name="Rectangle 36">
            <a:extLst>
              <a:ext uri="{FF2B5EF4-FFF2-40B4-BE49-F238E27FC236}">
                <a16:creationId xmlns:a16="http://schemas.microsoft.com/office/drawing/2014/main" id="{3133D31A-C451-CF11-42D6-EDC55294B15E}"/>
              </a:ext>
            </a:extLst>
          </p:cNvPr>
          <p:cNvSpPr/>
          <p:nvPr/>
        </p:nvSpPr>
        <p:spPr bwMode="auto">
          <a:xfrm>
            <a:off x="20292060" y="9291067"/>
            <a:ext cx="3520440"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Facts Service</a:t>
            </a:r>
            <a:endParaRPr kumimoji="0" lang="en-US" sz="25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8" name="Bent Up Arrow 37">
            <a:extLst>
              <a:ext uri="{FF2B5EF4-FFF2-40B4-BE49-F238E27FC236}">
                <a16:creationId xmlns:a16="http://schemas.microsoft.com/office/drawing/2014/main" id="{EC313A99-0525-64FB-AC7B-A2A8FC20473D}"/>
              </a:ext>
            </a:extLst>
          </p:cNvPr>
          <p:cNvSpPr/>
          <p:nvPr/>
        </p:nvSpPr>
        <p:spPr bwMode="auto">
          <a:xfrm rot="5400000">
            <a:off x="17519940" y="8328827"/>
            <a:ext cx="1878759" cy="3520441"/>
          </a:xfrm>
          <a:prstGeom prst="bentUpArrow">
            <a:avLst>
              <a:gd name="adj1" fmla="val 17902"/>
              <a:gd name="adj2" fmla="val 18137"/>
              <a:gd name="adj3" fmla="val 25000"/>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A16FFC25-8A30-54D0-68C6-75D52A661260}"/>
              </a:ext>
            </a:extLst>
          </p:cNvPr>
          <p:cNvSpPr txBox="1"/>
          <p:nvPr/>
        </p:nvSpPr>
        <p:spPr>
          <a:xfrm>
            <a:off x="17242631" y="9453826"/>
            <a:ext cx="2678651" cy="98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a:t>
            </a:r>
            <a:r>
              <a:rPr lang="en-US" sz="2200" kern="0" dirty="0">
                <a:solidFill>
                  <a:srgbClr val="000000"/>
                </a:solidFill>
                <a:latin typeface="IBM Plex Sans Light"/>
                <a:sym typeface="IBM Plex Sans Light"/>
              </a:rPr>
              <a:t>2</a:t>
            </a: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/Publish Computed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 as Facts to</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Platform Assets Catalog</a:t>
            </a:r>
          </a:p>
        </p:txBody>
      </p:sp>
      <p:sp>
        <p:nvSpPr>
          <p:cNvPr id="3" name="Rectangle 2">
            <a:extLst>
              <a:ext uri="{FF2B5EF4-FFF2-40B4-BE49-F238E27FC236}">
                <a16:creationId xmlns:a16="http://schemas.microsoft.com/office/drawing/2014/main" id="{765EC9D4-EEA5-3C04-D72D-063DBCF0110D}"/>
              </a:ext>
            </a:extLst>
          </p:cNvPr>
          <p:cNvSpPr/>
          <p:nvPr/>
        </p:nvSpPr>
        <p:spPr bwMode="auto">
          <a:xfrm>
            <a:off x="14103318" y="3021797"/>
            <a:ext cx="447729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Metrics Compute Engine </a:t>
            </a:r>
            <a:r>
              <a:rPr kumimoji="0" lang="en-US" sz="2000" b="0" i="0" u="none" strike="noStrike" kern="1200" cap="none" spc="0" normalizeH="0" baseline="0" noProof="0" dirty="0">
                <a:ln>
                  <a:noFill/>
                </a:ln>
                <a:solidFill>
                  <a:srgbClr val="000000"/>
                </a:solidFill>
                <a:effectLst/>
                <a:uLnTx/>
                <a:uFillTx/>
                <a:latin typeface="IBM Plex Sans Light"/>
                <a:ea typeface="+mn-ea"/>
                <a:cs typeface="+mn-cs"/>
              </a:rPr>
              <a:t>(could be hosted external or could be deployed to WML)</a:t>
            </a:r>
          </a:p>
        </p:txBody>
      </p:sp>
      <p:sp>
        <p:nvSpPr>
          <p:cNvPr id="10" name="Right Arrow 9">
            <a:extLst>
              <a:ext uri="{FF2B5EF4-FFF2-40B4-BE49-F238E27FC236}">
                <a16:creationId xmlns:a16="http://schemas.microsoft.com/office/drawing/2014/main" id="{F74643A5-E3DA-5D4A-BFE5-BA3E876D385C}"/>
              </a:ext>
            </a:extLst>
          </p:cNvPr>
          <p:cNvSpPr/>
          <p:nvPr/>
        </p:nvSpPr>
        <p:spPr bwMode="auto">
          <a:xfrm rot="16200000">
            <a:off x="14904274" y="5753827"/>
            <a:ext cx="1096582"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Right Arrow 10">
            <a:extLst>
              <a:ext uri="{FF2B5EF4-FFF2-40B4-BE49-F238E27FC236}">
                <a16:creationId xmlns:a16="http://schemas.microsoft.com/office/drawing/2014/main" id="{4DC7CD49-5555-E1BC-2148-321CCDBF0E31}"/>
              </a:ext>
            </a:extLst>
          </p:cNvPr>
          <p:cNvSpPr/>
          <p:nvPr/>
        </p:nvSpPr>
        <p:spPr bwMode="auto">
          <a:xfrm rot="5400000">
            <a:off x="15983266" y="5791931"/>
            <a:ext cx="1096581"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 name="TextBox 11">
            <a:extLst>
              <a:ext uri="{FF2B5EF4-FFF2-40B4-BE49-F238E27FC236}">
                <a16:creationId xmlns:a16="http://schemas.microsoft.com/office/drawing/2014/main" id="{D5C54A60-D530-78F0-8EAC-9ED292DAA35E}"/>
              </a:ext>
            </a:extLst>
          </p:cNvPr>
          <p:cNvSpPr txBox="1"/>
          <p:nvPr/>
        </p:nvSpPr>
        <p:spPr>
          <a:xfrm>
            <a:off x="13884273" y="5765754"/>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200" kern="0" dirty="0">
                <a:solidFill>
                  <a:srgbClr val="000000"/>
                </a:solidFill>
                <a:latin typeface="IBM Plex Sans Light"/>
                <a:sym typeface="IBM Plex Sans Light"/>
              </a:rPr>
              <a:t>8</a:t>
            </a: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Evaluate</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a:t>
            </a:r>
          </a:p>
        </p:txBody>
      </p:sp>
      <p:sp>
        <p:nvSpPr>
          <p:cNvPr id="13" name="TextBox 12">
            <a:extLst>
              <a:ext uri="{FF2B5EF4-FFF2-40B4-BE49-F238E27FC236}">
                <a16:creationId xmlns:a16="http://schemas.microsoft.com/office/drawing/2014/main" id="{85144746-78C1-45BC-9CDF-20D2FDA763F9}"/>
              </a:ext>
            </a:extLst>
          </p:cNvPr>
          <p:cNvSpPr txBox="1"/>
          <p:nvPr/>
        </p:nvSpPr>
        <p:spPr>
          <a:xfrm>
            <a:off x="16788731" y="5755373"/>
            <a:ext cx="2023491"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11/ Evaluation</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Completion</a:t>
            </a:r>
          </a:p>
        </p:txBody>
      </p:sp>
      <p:sp>
        <p:nvSpPr>
          <p:cNvPr id="14" name="Bent Arrow 13">
            <a:extLst>
              <a:ext uri="{FF2B5EF4-FFF2-40B4-BE49-F238E27FC236}">
                <a16:creationId xmlns:a16="http://schemas.microsoft.com/office/drawing/2014/main" id="{4AE4E6D0-F7D1-2788-9111-8447BD18B7CA}"/>
              </a:ext>
            </a:extLst>
          </p:cNvPr>
          <p:cNvSpPr/>
          <p:nvPr/>
        </p:nvSpPr>
        <p:spPr bwMode="auto">
          <a:xfrm rot="5400000">
            <a:off x="18799554" y="3804414"/>
            <a:ext cx="2714454" cy="2960417"/>
          </a:xfrm>
          <a:prstGeom prst="bentArrow">
            <a:avLst>
              <a:gd name="adj1" fmla="val 9934"/>
              <a:gd name="adj2" fmla="val 11736"/>
              <a:gd name="adj3" fmla="val 14999"/>
              <a:gd name="adj4" fmla="val 43750"/>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TextBox 25">
            <a:extLst>
              <a:ext uri="{FF2B5EF4-FFF2-40B4-BE49-F238E27FC236}">
                <a16:creationId xmlns:a16="http://schemas.microsoft.com/office/drawing/2014/main" id="{BCF0905D-755E-074F-FF4F-1680B624E670}"/>
              </a:ext>
            </a:extLst>
          </p:cNvPr>
          <p:cNvSpPr txBox="1"/>
          <p:nvPr/>
        </p:nvSpPr>
        <p:spPr>
          <a:xfrm>
            <a:off x="19643407" y="4623597"/>
            <a:ext cx="1385474" cy="1103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200" kern="0" dirty="0">
                <a:solidFill>
                  <a:srgbClr val="000000"/>
                </a:solidFill>
                <a:latin typeface="IBM Plex Sans Light"/>
                <a:sym typeface="IBM Plex Sans Light"/>
              </a:rPr>
              <a:t>10</a:t>
            </a: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Publish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Response</a:t>
            </a:r>
          </a:p>
        </p:txBody>
      </p:sp>
      <p:sp>
        <p:nvSpPr>
          <p:cNvPr id="27" name="TextBox 26">
            <a:extLst>
              <a:ext uri="{FF2B5EF4-FFF2-40B4-BE49-F238E27FC236}">
                <a16:creationId xmlns:a16="http://schemas.microsoft.com/office/drawing/2014/main" id="{B222D09D-A9B4-749E-6A90-A9BF6B73D417}"/>
              </a:ext>
            </a:extLst>
          </p:cNvPr>
          <p:cNvSpPr txBox="1"/>
          <p:nvPr/>
        </p:nvSpPr>
        <p:spPr>
          <a:xfrm>
            <a:off x="19643407" y="2899628"/>
            <a:ext cx="2845136" cy="1018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200" kern="0" dirty="0">
                <a:solidFill>
                  <a:srgbClr val="000000"/>
                </a:solidFill>
                <a:latin typeface="IBM Plex Sans Light"/>
                <a:sym typeface="IBM Plex Sans Light"/>
              </a:rPr>
              <a:t>9</a:t>
            </a: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Read Payload or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Feedback Data or any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External Source</a:t>
            </a:r>
          </a:p>
        </p:txBody>
      </p:sp>
      <p:sp>
        <p:nvSpPr>
          <p:cNvPr id="28" name="TextBox 27">
            <a:extLst>
              <a:ext uri="{FF2B5EF4-FFF2-40B4-BE49-F238E27FC236}">
                <a16:creationId xmlns:a16="http://schemas.microsoft.com/office/drawing/2014/main" id="{E292031B-DF0F-0444-9E35-FD03FFB59658}"/>
              </a:ext>
            </a:extLst>
          </p:cNvPr>
          <p:cNvSpPr txBox="1"/>
          <p:nvPr/>
        </p:nvSpPr>
        <p:spPr>
          <a:xfrm>
            <a:off x="6919244" y="10265950"/>
            <a:ext cx="5653756" cy="113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200" kern="0" dirty="0">
                <a:solidFill>
                  <a:srgbClr val="000000"/>
                </a:solidFill>
                <a:latin typeface="IBM Plex Sans Light"/>
                <a:sym typeface="IBM Plex Sans Light"/>
              </a:rPr>
              <a:t>7</a:t>
            </a: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 Metrics Evaluation - OnDemand</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 Can be invoked over monitors schedules</a:t>
            </a:r>
          </a:p>
        </p:txBody>
      </p:sp>
      <p:sp>
        <p:nvSpPr>
          <p:cNvPr id="29" name="Rectangle 28">
            <a:extLst>
              <a:ext uri="{FF2B5EF4-FFF2-40B4-BE49-F238E27FC236}">
                <a16:creationId xmlns:a16="http://schemas.microsoft.com/office/drawing/2014/main" id="{343A3B15-0782-5D31-4315-E62372F98D0C}"/>
              </a:ext>
            </a:extLst>
          </p:cNvPr>
          <p:cNvSpPr/>
          <p:nvPr/>
        </p:nvSpPr>
        <p:spPr bwMode="auto">
          <a:xfrm>
            <a:off x="1263014" y="956422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Metrics Evaluations (Monitoring)</a:t>
            </a:r>
          </a:p>
        </p:txBody>
      </p:sp>
      <p:cxnSp>
        <p:nvCxnSpPr>
          <p:cNvPr id="31" name="Elbow Connector 30">
            <a:extLst>
              <a:ext uri="{FF2B5EF4-FFF2-40B4-BE49-F238E27FC236}">
                <a16:creationId xmlns:a16="http://schemas.microsoft.com/office/drawing/2014/main" id="{13A2DD49-7223-DDB7-2310-69B8CBE4F5F3}"/>
              </a:ext>
            </a:extLst>
          </p:cNvPr>
          <p:cNvCxnSpPr>
            <a:cxnSpLocks/>
            <a:stCxn id="29" idx="3"/>
            <a:endCxn id="8" idx="2"/>
          </p:cNvCxnSpPr>
          <p:nvPr/>
        </p:nvCxnSpPr>
        <p:spPr bwMode="auto">
          <a:xfrm flipV="1">
            <a:off x="4783454" y="9058656"/>
            <a:ext cx="11083037" cy="1717150"/>
          </a:xfrm>
          <a:prstGeom prst="bentConnector2">
            <a:avLst/>
          </a:prstGeom>
          <a:ln w="22860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496498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E26F407-93EB-69A7-053B-46AD2F60E4EA}"/>
              </a:ext>
            </a:extLst>
          </p:cNvPr>
          <p:cNvSpPr/>
          <p:nvPr/>
        </p:nvSpPr>
        <p:spPr bwMode="auto">
          <a:xfrm>
            <a:off x="12747117" y="2544886"/>
            <a:ext cx="11239500" cy="966357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2" name="TextBox 41">
            <a:extLst>
              <a:ext uri="{FF2B5EF4-FFF2-40B4-BE49-F238E27FC236}">
                <a16:creationId xmlns:a16="http://schemas.microsoft.com/office/drawing/2014/main" id="{D9937660-454E-2F69-FEB1-1C05548F4DDE}"/>
              </a:ext>
            </a:extLst>
          </p:cNvPr>
          <p:cNvSpPr txBox="1"/>
          <p:nvPr/>
        </p:nvSpPr>
        <p:spPr>
          <a:xfrm>
            <a:off x="12747117" y="2689468"/>
            <a:ext cx="1372396"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CP4D</a:t>
            </a:r>
          </a:p>
        </p:txBody>
      </p:sp>
      <p:sp>
        <p:nvSpPr>
          <p:cNvPr id="2" name="Title 1">
            <a:extLst>
              <a:ext uri="{FF2B5EF4-FFF2-40B4-BE49-F238E27FC236}">
                <a16:creationId xmlns:a16="http://schemas.microsoft.com/office/drawing/2014/main" id="{6BC127FC-088E-B4C1-23C3-033F9882AEE3}"/>
              </a:ext>
            </a:extLst>
          </p:cNvPr>
          <p:cNvSpPr>
            <a:spLocks noGrp="1"/>
          </p:cNvSpPr>
          <p:nvPr>
            <p:ph type="title"/>
          </p:nvPr>
        </p:nvSpPr>
        <p:spPr>
          <a:xfrm>
            <a:off x="576072" y="576072"/>
            <a:ext cx="20295108" cy="1527048"/>
          </a:xfrm>
        </p:spPr>
        <p:txBody>
          <a:bodyPr/>
          <a:lstStyle/>
          <a:p>
            <a:r>
              <a:rPr lang="en-US" sz="4400" dirty="0"/>
              <a:t>IBM watsonx.</a:t>
            </a:r>
            <a:r>
              <a:rPr lang="en-US" sz="4400" kern="0" dirty="0">
                <a:latin typeface="IBM Plex Sans Light" panose="020B0403050203000203" pitchFamily="34" charset="0"/>
              </a:rPr>
              <a:t>governance</a:t>
            </a:r>
            <a:r>
              <a:rPr lang="en-US" sz="4400" dirty="0"/>
              <a:t> - Monitoring External LLM’s Architecture - Approach 2</a:t>
            </a:r>
          </a:p>
        </p:txBody>
      </p:sp>
      <p:sp>
        <p:nvSpPr>
          <p:cNvPr id="4" name="Slide Number Placeholder 3">
            <a:extLst>
              <a:ext uri="{FF2B5EF4-FFF2-40B4-BE49-F238E27FC236}">
                <a16:creationId xmlns:a16="http://schemas.microsoft.com/office/drawing/2014/main" id="{4FC44120-879F-A5DF-BDD4-1095A2B8BA70}"/>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6" name="Rectangle 5">
            <a:extLst>
              <a:ext uri="{FF2B5EF4-FFF2-40B4-BE49-F238E27FC236}">
                <a16:creationId xmlns:a16="http://schemas.microsoft.com/office/drawing/2014/main" id="{28C8384F-DEF6-CD9F-DB09-EEE3E74AB97A}"/>
              </a:ext>
            </a:extLst>
          </p:cNvPr>
          <p:cNvSpPr/>
          <p:nvPr/>
        </p:nvSpPr>
        <p:spPr bwMode="auto">
          <a:xfrm>
            <a:off x="7203186" y="663549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Application/</a:t>
            </a:r>
            <a:br>
              <a:rPr kumimoji="0" lang="en-US" sz="40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Script</a:t>
            </a:r>
          </a:p>
        </p:txBody>
      </p:sp>
      <p:sp>
        <p:nvSpPr>
          <p:cNvPr id="7" name="Rectangle 6">
            <a:extLst>
              <a:ext uri="{FF2B5EF4-FFF2-40B4-BE49-F238E27FC236}">
                <a16:creationId xmlns:a16="http://schemas.microsoft.com/office/drawing/2014/main" id="{256909EB-F1B1-D635-4419-3A3DB8673884}"/>
              </a:ext>
            </a:extLst>
          </p:cNvPr>
          <p:cNvSpPr/>
          <p:nvPr/>
        </p:nvSpPr>
        <p:spPr bwMode="auto">
          <a:xfrm>
            <a:off x="7203186" y="254488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LLM</a:t>
            </a:r>
            <a:br>
              <a:rPr kumimoji="0" lang="en-US" sz="40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3000" b="0" i="0" u="none" strike="noStrike" kern="1200" cap="none" spc="0" normalizeH="0" baseline="0" noProof="0" dirty="0">
                <a:ln>
                  <a:noFill/>
                </a:ln>
                <a:solidFill>
                  <a:srgbClr val="000000"/>
                </a:solidFill>
                <a:effectLst/>
                <a:uLnTx/>
                <a:uFillTx/>
                <a:latin typeface="IBM Plex Sans Light"/>
                <a:ea typeface="+mn-ea"/>
                <a:cs typeface="+mn-cs"/>
              </a:rPr>
              <a:t>(Azure OpenAI, </a:t>
            </a:r>
            <a:r>
              <a:rPr lang="en-US" sz="3000" dirty="0">
                <a:solidFill>
                  <a:srgbClr val="000000"/>
                </a:solidFill>
                <a:latin typeface="IBM Plex Sans Light"/>
              </a:rPr>
              <a:t>AWS Bedrock, </a:t>
            </a:r>
            <a:r>
              <a:rPr kumimoji="0" lang="en-US" sz="3000" b="0" i="0" u="none" strike="noStrike" kern="1200" cap="none" spc="0" normalizeH="0" baseline="0" noProof="0" dirty="0">
                <a:ln>
                  <a:noFill/>
                </a:ln>
                <a:solidFill>
                  <a:srgbClr val="000000"/>
                </a:solidFill>
                <a:effectLst/>
                <a:uLnTx/>
                <a:uFillTx/>
                <a:latin typeface="IBM Plex Sans Light"/>
                <a:ea typeface="+mn-ea"/>
                <a:cs typeface="+mn-cs"/>
              </a:rPr>
              <a:t>Vertex AI etc.)</a:t>
            </a:r>
          </a:p>
        </p:txBody>
      </p:sp>
      <p:sp>
        <p:nvSpPr>
          <p:cNvPr id="8" name="Rectangle 7">
            <a:extLst>
              <a:ext uri="{FF2B5EF4-FFF2-40B4-BE49-F238E27FC236}">
                <a16:creationId xmlns:a16="http://schemas.microsoft.com/office/drawing/2014/main" id="{71969D2B-56D3-48F5-3A86-FDC304B2CDF1}"/>
              </a:ext>
            </a:extLst>
          </p:cNvPr>
          <p:cNvSpPr/>
          <p:nvPr/>
        </p:nvSpPr>
        <p:spPr bwMode="auto">
          <a:xfrm>
            <a:off x="14106271" y="6635496"/>
            <a:ext cx="3520440"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OpenScale </a:t>
            </a:r>
            <a:r>
              <a:rPr kumimoji="0" lang="en-US" sz="2500" b="0" i="0" u="none" strike="noStrike" kern="1200" cap="none" spc="0" normalizeH="0" baseline="0" noProof="0" dirty="0">
                <a:ln>
                  <a:noFill/>
                </a:ln>
                <a:solidFill>
                  <a:srgbClr val="000000"/>
                </a:solidFill>
                <a:effectLst/>
                <a:uLnTx/>
                <a:uFillTx/>
                <a:latin typeface="IBM Plex Sans Light"/>
                <a:ea typeface="+mn-ea"/>
                <a:cs typeface="+mn-cs"/>
              </a:rPr>
              <a:t>(watsonx.governance)</a:t>
            </a:r>
          </a:p>
        </p:txBody>
      </p:sp>
      <p:sp>
        <p:nvSpPr>
          <p:cNvPr id="9" name="Can 8">
            <a:extLst>
              <a:ext uri="{FF2B5EF4-FFF2-40B4-BE49-F238E27FC236}">
                <a16:creationId xmlns:a16="http://schemas.microsoft.com/office/drawing/2014/main" id="{F70C4271-7A68-ADA0-8066-9FCC234D4698}"/>
              </a:ext>
            </a:extLst>
          </p:cNvPr>
          <p:cNvSpPr/>
          <p:nvPr/>
        </p:nvSpPr>
        <p:spPr bwMode="auto">
          <a:xfrm>
            <a:off x="20257389" y="6641848"/>
            <a:ext cx="1965960" cy="2423160"/>
          </a:xfrm>
          <a:prstGeom prst="can">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dirty="0">
                <a:solidFill>
                  <a:srgbClr val="000000"/>
                </a:solidFill>
                <a:latin typeface="IBM Plex Sans Light"/>
              </a:rPr>
              <a:t>Data Mart</a:t>
            </a:r>
            <a:endParaRPr kumimoji="0" lang="en-US" sz="40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9" name="Right Arrow 18">
            <a:extLst>
              <a:ext uri="{FF2B5EF4-FFF2-40B4-BE49-F238E27FC236}">
                <a16:creationId xmlns:a16="http://schemas.microsoft.com/office/drawing/2014/main" id="{6942384D-BFF2-FB84-4BA6-F84855E194FD}"/>
              </a:ext>
            </a:extLst>
          </p:cNvPr>
          <p:cNvSpPr/>
          <p:nvPr/>
        </p:nvSpPr>
        <p:spPr bwMode="auto">
          <a:xfrm rot="16200000">
            <a:off x="7539893" y="5525546"/>
            <a:ext cx="1629350"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0" name="Right Arrow 19">
            <a:extLst>
              <a:ext uri="{FF2B5EF4-FFF2-40B4-BE49-F238E27FC236}">
                <a16:creationId xmlns:a16="http://schemas.microsoft.com/office/drawing/2014/main" id="{2C838835-13BA-01B1-3924-EE227929892C}"/>
              </a:ext>
            </a:extLst>
          </p:cNvPr>
          <p:cNvSpPr/>
          <p:nvPr/>
        </p:nvSpPr>
        <p:spPr bwMode="auto">
          <a:xfrm rot="5400000">
            <a:off x="8618886" y="5563649"/>
            <a:ext cx="1629348"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1" name="TextBox 20">
            <a:extLst>
              <a:ext uri="{FF2B5EF4-FFF2-40B4-BE49-F238E27FC236}">
                <a16:creationId xmlns:a16="http://schemas.microsoft.com/office/drawing/2014/main" id="{61A69663-25F6-0878-5CEE-FB08BD706F5B}"/>
              </a:ext>
            </a:extLst>
          </p:cNvPr>
          <p:cNvSpPr txBox="1"/>
          <p:nvPr/>
        </p:nvSpPr>
        <p:spPr>
          <a:xfrm>
            <a:off x="6804182" y="5743953"/>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Prompt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Inference</a:t>
            </a:r>
          </a:p>
        </p:txBody>
      </p:sp>
      <p:sp>
        <p:nvSpPr>
          <p:cNvPr id="22" name="TextBox 21">
            <a:extLst>
              <a:ext uri="{FF2B5EF4-FFF2-40B4-BE49-F238E27FC236}">
                <a16:creationId xmlns:a16="http://schemas.microsoft.com/office/drawing/2014/main" id="{0323E309-82E9-D602-7CEE-391EB60AA7C0}"/>
              </a:ext>
            </a:extLst>
          </p:cNvPr>
          <p:cNvSpPr txBox="1"/>
          <p:nvPr/>
        </p:nvSpPr>
        <p:spPr>
          <a:xfrm>
            <a:off x="9708641" y="5733572"/>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Prompt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Response</a:t>
            </a:r>
          </a:p>
        </p:txBody>
      </p:sp>
      <p:sp>
        <p:nvSpPr>
          <p:cNvPr id="23" name="Right Arrow 22">
            <a:extLst>
              <a:ext uri="{FF2B5EF4-FFF2-40B4-BE49-F238E27FC236}">
                <a16:creationId xmlns:a16="http://schemas.microsoft.com/office/drawing/2014/main" id="{D7FD3BA1-7DD8-D819-5D9D-C7C27F46130E}"/>
              </a:ext>
            </a:extLst>
          </p:cNvPr>
          <p:cNvSpPr/>
          <p:nvPr/>
        </p:nvSpPr>
        <p:spPr bwMode="auto">
          <a:xfrm>
            <a:off x="10897996" y="7586726"/>
            <a:ext cx="3104007"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4" name="TextBox 23">
            <a:extLst>
              <a:ext uri="{FF2B5EF4-FFF2-40B4-BE49-F238E27FC236}">
                <a16:creationId xmlns:a16="http://schemas.microsoft.com/office/drawing/2014/main" id="{924EB6E1-08E1-E11E-E27F-3667514B38BE}"/>
              </a:ext>
            </a:extLst>
          </p:cNvPr>
          <p:cNvSpPr txBox="1"/>
          <p:nvPr/>
        </p:nvSpPr>
        <p:spPr>
          <a:xfrm>
            <a:off x="11254166" y="7292497"/>
            <a:ext cx="1963485"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3a/ Payload Logging</a:t>
            </a:r>
          </a:p>
        </p:txBody>
      </p:sp>
      <p:sp>
        <p:nvSpPr>
          <p:cNvPr id="25" name="TextBox 24">
            <a:extLst>
              <a:ext uri="{FF2B5EF4-FFF2-40B4-BE49-F238E27FC236}">
                <a16:creationId xmlns:a16="http://schemas.microsoft.com/office/drawing/2014/main" id="{0ECE77C1-AE8E-7CE2-5FE3-06689B9DA405}"/>
              </a:ext>
            </a:extLst>
          </p:cNvPr>
          <p:cNvSpPr txBox="1"/>
          <p:nvPr/>
        </p:nvSpPr>
        <p:spPr>
          <a:xfrm>
            <a:off x="11254166" y="8149654"/>
            <a:ext cx="1963485" cy="370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3b/ Feedback Logging</a:t>
            </a:r>
          </a:p>
        </p:txBody>
      </p:sp>
      <p:sp>
        <p:nvSpPr>
          <p:cNvPr id="33" name="Right Arrow 32">
            <a:extLst>
              <a:ext uri="{FF2B5EF4-FFF2-40B4-BE49-F238E27FC236}">
                <a16:creationId xmlns:a16="http://schemas.microsoft.com/office/drawing/2014/main" id="{A20EEA10-7751-4592-D020-6CF2582729AE}"/>
              </a:ext>
            </a:extLst>
          </p:cNvPr>
          <p:cNvSpPr/>
          <p:nvPr/>
        </p:nvSpPr>
        <p:spPr bwMode="auto">
          <a:xfrm>
            <a:off x="17769332" y="7557088"/>
            <a:ext cx="2345436"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TextBox 33">
            <a:extLst>
              <a:ext uri="{FF2B5EF4-FFF2-40B4-BE49-F238E27FC236}">
                <a16:creationId xmlns:a16="http://schemas.microsoft.com/office/drawing/2014/main" id="{683CF7CE-0D2D-0526-EC38-893A7E5FE324}"/>
              </a:ext>
            </a:extLst>
          </p:cNvPr>
          <p:cNvSpPr txBox="1"/>
          <p:nvPr/>
        </p:nvSpPr>
        <p:spPr>
          <a:xfrm>
            <a:off x="17963864" y="6998656"/>
            <a:ext cx="1963485" cy="1724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4/ Store Payload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Records</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Store Feedback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Records</a:t>
            </a:r>
          </a:p>
        </p:txBody>
      </p:sp>
      <p:sp>
        <p:nvSpPr>
          <p:cNvPr id="37" name="Rectangle 36">
            <a:extLst>
              <a:ext uri="{FF2B5EF4-FFF2-40B4-BE49-F238E27FC236}">
                <a16:creationId xmlns:a16="http://schemas.microsoft.com/office/drawing/2014/main" id="{09031FEA-40D1-34A6-F0B8-A54DEB8D957C}"/>
              </a:ext>
            </a:extLst>
          </p:cNvPr>
          <p:cNvSpPr/>
          <p:nvPr/>
        </p:nvSpPr>
        <p:spPr bwMode="auto">
          <a:xfrm>
            <a:off x="20292060" y="9291067"/>
            <a:ext cx="3520440"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Facts Service</a:t>
            </a:r>
            <a:endParaRPr kumimoji="0" lang="en-US" sz="25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8" name="Bent Up Arrow 37">
            <a:extLst>
              <a:ext uri="{FF2B5EF4-FFF2-40B4-BE49-F238E27FC236}">
                <a16:creationId xmlns:a16="http://schemas.microsoft.com/office/drawing/2014/main" id="{21736FF7-C80D-0B9B-E071-1DFDFC33D4BE}"/>
              </a:ext>
            </a:extLst>
          </p:cNvPr>
          <p:cNvSpPr/>
          <p:nvPr/>
        </p:nvSpPr>
        <p:spPr bwMode="auto">
          <a:xfrm rot="5400000">
            <a:off x="17519940" y="8328827"/>
            <a:ext cx="1878759" cy="3520441"/>
          </a:xfrm>
          <a:prstGeom prst="bentUpArrow">
            <a:avLst>
              <a:gd name="adj1" fmla="val 17902"/>
              <a:gd name="adj2" fmla="val 18137"/>
              <a:gd name="adj3" fmla="val 25000"/>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B9052841-FD42-2D78-0CBE-AB2CF1A952A7}"/>
              </a:ext>
            </a:extLst>
          </p:cNvPr>
          <p:cNvSpPr txBox="1"/>
          <p:nvPr/>
        </p:nvSpPr>
        <p:spPr>
          <a:xfrm>
            <a:off x="17242631" y="9453826"/>
            <a:ext cx="2678651" cy="98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10/Publish Computed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 as Facts to</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Platform Assets Catalog</a:t>
            </a:r>
          </a:p>
        </p:txBody>
      </p:sp>
      <p:sp>
        <p:nvSpPr>
          <p:cNvPr id="3" name="Rectangle 2">
            <a:extLst>
              <a:ext uri="{FF2B5EF4-FFF2-40B4-BE49-F238E27FC236}">
                <a16:creationId xmlns:a16="http://schemas.microsoft.com/office/drawing/2014/main" id="{344393E6-3DF3-A115-8124-1B3D12C61805}"/>
              </a:ext>
            </a:extLst>
          </p:cNvPr>
          <p:cNvSpPr/>
          <p:nvPr/>
        </p:nvSpPr>
        <p:spPr bwMode="auto">
          <a:xfrm>
            <a:off x="14103318" y="3021797"/>
            <a:ext cx="447729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Metrics Compute Engine </a:t>
            </a:r>
            <a:r>
              <a:rPr kumimoji="0" lang="en-US" sz="2000" b="0" i="0" u="none" strike="noStrike" kern="1200" cap="none" spc="0" normalizeH="0" baseline="0" noProof="0" dirty="0">
                <a:ln>
                  <a:noFill/>
                </a:ln>
                <a:solidFill>
                  <a:srgbClr val="000000"/>
                </a:solidFill>
                <a:effectLst/>
                <a:uLnTx/>
                <a:uFillTx/>
                <a:latin typeface="IBM Plex Sans Light"/>
                <a:ea typeface="+mn-ea"/>
                <a:cs typeface="+mn-cs"/>
              </a:rPr>
              <a:t>(could be hosted external or could be deployed to WML)</a:t>
            </a:r>
          </a:p>
        </p:txBody>
      </p:sp>
      <p:sp>
        <p:nvSpPr>
          <p:cNvPr id="10" name="Right Arrow 9">
            <a:extLst>
              <a:ext uri="{FF2B5EF4-FFF2-40B4-BE49-F238E27FC236}">
                <a16:creationId xmlns:a16="http://schemas.microsoft.com/office/drawing/2014/main" id="{67EFB2B6-9718-7209-07FD-39027E46D876}"/>
              </a:ext>
            </a:extLst>
          </p:cNvPr>
          <p:cNvSpPr/>
          <p:nvPr/>
        </p:nvSpPr>
        <p:spPr bwMode="auto">
          <a:xfrm rot="16200000">
            <a:off x="14904274" y="5753827"/>
            <a:ext cx="1096582"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Right Arrow 10">
            <a:extLst>
              <a:ext uri="{FF2B5EF4-FFF2-40B4-BE49-F238E27FC236}">
                <a16:creationId xmlns:a16="http://schemas.microsoft.com/office/drawing/2014/main" id="{CFD6D3E9-BBA0-29D4-A926-D385638714A5}"/>
              </a:ext>
            </a:extLst>
          </p:cNvPr>
          <p:cNvSpPr/>
          <p:nvPr/>
        </p:nvSpPr>
        <p:spPr bwMode="auto">
          <a:xfrm rot="5400000">
            <a:off x="15983266" y="5791931"/>
            <a:ext cx="1096581" cy="514350"/>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 name="TextBox 11">
            <a:extLst>
              <a:ext uri="{FF2B5EF4-FFF2-40B4-BE49-F238E27FC236}">
                <a16:creationId xmlns:a16="http://schemas.microsoft.com/office/drawing/2014/main" id="{F0A389E4-EBD6-BFAE-5104-6B415749EA25}"/>
              </a:ext>
            </a:extLst>
          </p:cNvPr>
          <p:cNvSpPr txBox="1"/>
          <p:nvPr/>
        </p:nvSpPr>
        <p:spPr>
          <a:xfrm>
            <a:off x="13884273" y="5765754"/>
            <a:ext cx="1093470"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6/ Evaluate</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a:t>
            </a:r>
          </a:p>
        </p:txBody>
      </p:sp>
      <p:sp>
        <p:nvSpPr>
          <p:cNvPr id="13" name="TextBox 12">
            <a:extLst>
              <a:ext uri="{FF2B5EF4-FFF2-40B4-BE49-F238E27FC236}">
                <a16:creationId xmlns:a16="http://schemas.microsoft.com/office/drawing/2014/main" id="{A5A4C94B-28DD-A6C9-82EF-0EC479904F97}"/>
              </a:ext>
            </a:extLst>
          </p:cNvPr>
          <p:cNvSpPr txBox="1"/>
          <p:nvPr/>
        </p:nvSpPr>
        <p:spPr>
          <a:xfrm>
            <a:off x="16788731" y="5755373"/>
            <a:ext cx="2023491" cy="621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9/ Evaluation</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Completion</a:t>
            </a:r>
          </a:p>
        </p:txBody>
      </p:sp>
      <p:sp>
        <p:nvSpPr>
          <p:cNvPr id="14" name="Bent Arrow 13">
            <a:extLst>
              <a:ext uri="{FF2B5EF4-FFF2-40B4-BE49-F238E27FC236}">
                <a16:creationId xmlns:a16="http://schemas.microsoft.com/office/drawing/2014/main" id="{ED40D823-3B26-A0A4-6947-BAE59717A368}"/>
              </a:ext>
            </a:extLst>
          </p:cNvPr>
          <p:cNvSpPr/>
          <p:nvPr/>
        </p:nvSpPr>
        <p:spPr bwMode="auto">
          <a:xfrm rot="5400000">
            <a:off x="18799554" y="3804414"/>
            <a:ext cx="2714454" cy="2960417"/>
          </a:xfrm>
          <a:prstGeom prst="bentArrow">
            <a:avLst>
              <a:gd name="adj1" fmla="val 9934"/>
              <a:gd name="adj2" fmla="val 11736"/>
              <a:gd name="adj3" fmla="val 14999"/>
              <a:gd name="adj4" fmla="val 43750"/>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TextBox 25">
            <a:extLst>
              <a:ext uri="{FF2B5EF4-FFF2-40B4-BE49-F238E27FC236}">
                <a16:creationId xmlns:a16="http://schemas.microsoft.com/office/drawing/2014/main" id="{0D54C454-DC44-B593-67E5-4867CCE83FE1}"/>
              </a:ext>
            </a:extLst>
          </p:cNvPr>
          <p:cNvSpPr txBox="1"/>
          <p:nvPr/>
        </p:nvSpPr>
        <p:spPr>
          <a:xfrm>
            <a:off x="19643407" y="4623597"/>
            <a:ext cx="1385474" cy="1103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8/ Publish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Response</a:t>
            </a:r>
          </a:p>
        </p:txBody>
      </p:sp>
      <p:sp>
        <p:nvSpPr>
          <p:cNvPr id="27" name="TextBox 26">
            <a:extLst>
              <a:ext uri="{FF2B5EF4-FFF2-40B4-BE49-F238E27FC236}">
                <a16:creationId xmlns:a16="http://schemas.microsoft.com/office/drawing/2014/main" id="{16A5A7B6-FFFF-EAD2-21BD-D318938E9BBE}"/>
              </a:ext>
            </a:extLst>
          </p:cNvPr>
          <p:cNvSpPr txBox="1"/>
          <p:nvPr/>
        </p:nvSpPr>
        <p:spPr>
          <a:xfrm>
            <a:off x="19643407" y="2899628"/>
            <a:ext cx="2845136" cy="1018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7/ Read Payload or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Feedback Data or any </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External Source</a:t>
            </a:r>
          </a:p>
        </p:txBody>
      </p:sp>
      <p:sp>
        <p:nvSpPr>
          <p:cNvPr id="36" name="TextBox 35">
            <a:extLst>
              <a:ext uri="{FF2B5EF4-FFF2-40B4-BE49-F238E27FC236}">
                <a16:creationId xmlns:a16="http://schemas.microsoft.com/office/drawing/2014/main" id="{D2BE2BCB-9AED-0658-6931-51D091158EB7}"/>
              </a:ext>
            </a:extLst>
          </p:cNvPr>
          <p:cNvSpPr txBox="1"/>
          <p:nvPr/>
        </p:nvSpPr>
        <p:spPr>
          <a:xfrm>
            <a:off x="11029967" y="11187060"/>
            <a:ext cx="5500082" cy="1088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5/ * Metrics Evaluation - OnDemand</a:t>
            </a: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b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 Can be invoked over monitors schedules</a:t>
            </a:r>
          </a:p>
        </p:txBody>
      </p:sp>
      <p:sp>
        <p:nvSpPr>
          <p:cNvPr id="40" name="Rectangle 39">
            <a:extLst>
              <a:ext uri="{FF2B5EF4-FFF2-40B4-BE49-F238E27FC236}">
                <a16:creationId xmlns:a16="http://schemas.microsoft.com/office/drawing/2014/main" id="{39199723-A55B-3792-9CB7-A93BD93C9DC9}"/>
              </a:ext>
            </a:extLst>
          </p:cNvPr>
          <p:cNvSpPr/>
          <p:nvPr/>
        </p:nvSpPr>
        <p:spPr bwMode="auto">
          <a:xfrm>
            <a:off x="7203186" y="10525818"/>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Metrics Evaluations (Monitoring)</a:t>
            </a:r>
          </a:p>
        </p:txBody>
      </p:sp>
      <p:cxnSp>
        <p:nvCxnSpPr>
          <p:cNvPr id="43" name="Elbow Connector 42">
            <a:extLst>
              <a:ext uri="{FF2B5EF4-FFF2-40B4-BE49-F238E27FC236}">
                <a16:creationId xmlns:a16="http://schemas.microsoft.com/office/drawing/2014/main" id="{EA7770BC-72A4-8384-42EB-5A1E8FBBF722}"/>
              </a:ext>
            </a:extLst>
          </p:cNvPr>
          <p:cNvCxnSpPr>
            <a:cxnSpLocks/>
            <a:stCxn id="40" idx="3"/>
            <a:endCxn id="8" idx="2"/>
          </p:cNvCxnSpPr>
          <p:nvPr/>
        </p:nvCxnSpPr>
        <p:spPr bwMode="auto">
          <a:xfrm flipV="1">
            <a:off x="10723626" y="9058656"/>
            <a:ext cx="5142865" cy="2678742"/>
          </a:xfrm>
          <a:prstGeom prst="bentConnector2">
            <a:avLst/>
          </a:prstGeom>
          <a:ln w="22860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77824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a:extLst>
              <a:ext uri="{FF2B5EF4-FFF2-40B4-BE49-F238E27FC236}">
                <a16:creationId xmlns:a16="http://schemas.microsoft.com/office/drawing/2014/main" id="{23A3B36A-5E46-8A86-0C2D-9DF19350CB12}"/>
              </a:ext>
            </a:extLst>
          </p:cNvPr>
          <p:cNvSpPr/>
          <p:nvPr/>
        </p:nvSpPr>
        <p:spPr bwMode="auto">
          <a:xfrm>
            <a:off x="533294" y="2705675"/>
            <a:ext cx="3243072" cy="3243072"/>
          </a:xfrm>
          <a:prstGeom prst="cube">
            <a:avLst/>
          </a:prstGeom>
          <a:solidFill>
            <a:schemeClr val="bg2">
              <a:lumMod val="50000"/>
            </a:schemeClr>
          </a:solidFill>
          <a:ln w="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r>
              <a:rPr lang="en-US" sz="2933" dirty="0">
                <a:solidFill>
                  <a:srgbClr val="FFFFFF"/>
                </a:solidFill>
                <a:latin typeface="IBM Plex Sans Light"/>
              </a:rPr>
              <a:t>Documents</a:t>
            </a:r>
            <a:br>
              <a:rPr lang="en-US" sz="2933" dirty="0">
                <a:solidFill>
                  <a:srgbClr val="FFFFFF"/>
                </a:solidFill>
                <a:latin typeface="IBM Plex Sans Light"/>
              </a:rPr>
            </a:br>
            <a:r>
              <a:rPr lang="en-US" sz="2933" dirty="0">
                <a:solidFill>
                  <a:srgbClr val="FFFFFF"/>
                </a:solidFill>
                <a:latin typeface="IBM Plex Sans Light"/>
              </a:rPr>
              <a:t>Corpus</a:t>
            </a:r>
          </a:p>
        </p:txBody>
      </p:sp>
      <p:sp>
        <p:nvSpPr>
          <p:cNvPr id="8" name="Snip Single Corner of Rectangle 7">
            <a:extLst>
              <a:ext uri="{FF2B5EF4-FFF2-40B4-BE49-F238E27FC236}">
                <a16:creationId xmlns:a16="http://schemas.microsoft.com/office/drawing/2014/main" id="{99C317F3-DF36-BFBA-37AF-E458FE56355E}"/>
              </a:ext>
            </a:extLst>
          </p:cNvPr>
          <p:cNvSpPr/>
          <p:nvPr/>
        </p:nvSpPr>
        <p:spPr bwMode="auto">
          <a:xfrm>
            <a:off x="9927259"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9" name="Snip Single Corner of Rectangle 8">
            <a:extLst>
              <a:ext uri="{FF2B5EF4-FFF2-40B4-BE49-F238E27FC236}">
                <a16:creationId xmlns:a16="http://schemas.microsoft.com/office/drawing/2014/main" id="{A29EE2D1-D391-F802-BB20-C229BAB8A35C}"/>
              </a:ext>
            </a:extLst>
          </p:cNvPr>
          <p:cNvSpPr/>
          <p:nvPr/>
        </p:nvSpPr>
        <p:spPr bwMode="auto">
          <a:xfrm>
            <a:off x="10806315"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0" name="Snip Single Corner of Rectangle 9">
            <a:extLst>
              <a:ext uri="{FF2B5EF4-FFF2-40B4-BE49-F238E27FC236}">
                <a16:creationId xmlns:a16="http://schemas.microsoft.com/office/drawing/2014/main" id="{FBB02D6E-9DC1-0702-10A2-1C38E7439E0B}"/>
              </a:ext>
            </a:extLst>
          </p:cNvPr>
          <p:cNvSpPr/>
          <p:nvPr/>
        </p:nvSpPr>
        <p:spPr bwMode="auto">
          <a:xfrm>
            <a:off x="11685371"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1" name="Snip Single Corner of Rectangle 10">
            <a:extLst>
              <a:ext uri="{FF2B5EF4-FFF2-40B4-BE49-F238E27FC236}">
                <a16:creationId xmlns:a16="http://schemas.microsoft.com/office/drawing/2014/main" id="{25D82154-2301-2D62-8F9B-C469CCC0200C}"/>
              </a:ext>
            </a:extLst>
          </p:cNvPr>
          <p:cNvSpPr/>
          <p:nvPr/>
        </p:nvSpPr>
        <p:spPr bwMode="auto">
          <a:xfrm>
            <a:off x="12564427"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2" name="Snip Single Corner of Rectangle 11">
            <a:extLst>
              <a:ext uri="{FF2B5EF4-FFF2-40B4-BE49-F238E27FC236}">
                <a16:creationId xmlns:a16="http://schemas.microsoft.com/office/drawing/2014/main" id="{36ABE96B-4DE8-608E-7917-A5DEEB3A6DDD}"/>
              </a:ext>
            </a:extLst>
          </p:cNvPr>
          <p:cNvSpPr/>
          <p:nvPr/>
        </p:nvSpPr>
        <p:spPr bwMode="auto">
          <a:xfrm>
            <a:off x="9927259"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 name="Snip Single Corner of Rectangle 12">
            <a:extLst>
              <a:ext uri="{FF2B5EF4-FFF2-40B4-BE49-F238E27FC236}">
                <a16:creationId xmlns:a16="http://schemas.microsoft.com/office/drawing/2014/main" id="{E62075D8-2684-482A-F6F5-9EDEFBA37A7C}"/>
              </a:ext>
            </a:extLst>
          </p:cNvPr>
          <p:cNvSpPr/>
          <p:nvPr/>
        </p:nvSpPr>
        <p:spPr bwMode="auto">
          <a:xfrm>
            <a:off x="10806315"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4" name="Snip Single Corner of Rectangle 13">
            <a:extLst>
              <a:ext uri="{FF2B5EF4-FFF2-40B4-BE49-F238E27FC236}">
                <a16:creationId xmlns:a16="http://schemas.microsoft.com/office/drawing/2014/main" id="{514D27FC-CEEA-6A7B-EA85-EC79C6888B42}"/>
              </a:ext>
            </a:extLst>
          </p:cNvPr>
          <p:cNvSpPr/>
          <p:nvPr/>
        </p:nvSpPr>
        <p:spPr bwMode="auto">
          <a:xfrm>
            <a:off x="11685371"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5" name="Snip Single Corner of Rectangle 14">
            <a:extLst>
              <a:ext uri="{FF2B5EF4-FFF2-40B4-BE49-F238E27FC236}">
                <a16:creationId xmlns:a16="http://schemas.microsoft.com/office/drawing/2014/main" id="{C69A4C9C-661F-909D-6A06-338EEA49953B}"/>
              </a:ext>
            </a:extLst>
          </p:cNvPr>
          <p:cNvSpPr/>
          <p:nvPr/>
        </p:nvSpPr>
        <p:spPr bwMode="auto">
          <a:xfrm>
            <a:off x="12564427"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6" name="Snip Single Corner of Rectangle 15">
            <a:extLst>
              <a:ext uri="{FF2B5EF4-FFF2-40B4-BE49-F238E27FC236}">
                <a16:creationId xmlns:a16="http://schemas.microsoft.com/office/drawing/2014/main" id="{A4A0241F-6AAB-351B-F2D4-079387B9D79F}"/>
              </a:ext>
            </a:extLst>
          </p:cNvPr>
          <p:cNvSpPr/>
          <p:nvPr/>
        </p:nvSpPr>
        <p:spPr bwMode="auto">
          <a:xfrm>
            <a:off x="9927259"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7" name="Snip Single Corner of Rectangle 16">
            <a:extLst>
              <a:ext uri="{FF2B5EF4-FFF2-40B4-BE49-F238E27FC236}">
                <a16:creationId xmlns:a16="http://schemas.microsoft.com/office/drawing/2014/main" id="{59EF8A5D-87AA-07D7-C0DB-42D809CB6B30}"/>
              </a:ext>
            </a:extLst>
          </p:cNvPr>
          <p:cNvSpPr/>
          <p:nvPr/>
        </p:nvSpPr>
        <p:spPr bwMode="auto">
          <a:xfrm>
            <a:off x="10806315"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8" name="Snip Single Corner of Rectangle 17">
            <a:extLst>
              <a:ext uri="{FF2B5EF4-FFF2-40B4-BE49-F238E27FC236}">
                <a16:creationId xmlns:a16="http://schemas.microsoft.com/office/drawing/2014/main" id="{5BD91331-017E-5C41-995C-36884B143E24}"/>
              </a:ext>
            </a:extLst>
          </p:cNvPr>
          <p:cNvSpPr/>
          <p:nvPr/>
        </p:nvSpPr>
        <p:spPr bwMode="auto">
          <a:xfrm>
            <a:off x="11685371"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9" name="Snip Single Corner of Rectangle 18">
            <a:extLst>
              <a:ext uri="{FF2B5EF4-FFF2-40B4-BE49-F238E27FC236}">
                <a16:creationId xmlns:a16="http://schemas.microsoft.com/office/drawing/2014/main" id="{4DB2ADA8-DD6B-3914-DCE5-0D939A1E69D1}"/>
              </a:ext>
            </a:extLst>
          </p:cNvPr>
          <p:cNvSpPr/>
          <p:nvPr/>
        </p:nvSpPr>
        <p:spPr bwMode="auto">
          <a:xfrm>
            <a:off x="12564427"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0" name="Snip Single Corner of Rectangle 19">
            <a:extLst>
              <a:ext uri="{FF2B5EF4-FFF2-40B4-BE49-F238E27FC236}">
                <a16:creationId xmlns:a16="http://schemas.microsoft.com/office/drawing/2014/main" id="{20283A13-3C76-DDD5-1DB9-458FC465978C}"/>
              </a:ext>
            </a:extLst>
          </p:cNvPr>
          <p:cNvSpPr/>
          <p:nvPr/>
        </p:nvSpPr>
        <p:spPr bwMode="auto">
          <a:xfrm>
            <a:off x="9927259"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1" name="Snip Single Corner of Rectangle 20">
            <a:extLst>
              <a:ext uri="{FF2B5EF4-FFF2-40B4-BE49-F238E27FC236}">
                <a16:creationId xmlns:a16="http://schemas.microsoft.com/office/drawing/2014/main" id="{841753C1-F03D-FBF3-D06C-D14E6C558671}"/>
              </a:ext>
            </a:extLst>
          </p:cNvPr>
          <p:cNvSpPr/>
          <p:nvPr/>
        </p:nvSpPr>
        <p:spPr bwMode="auto">
          <a:xfrm>
            <a:off x="10806315"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2" name="Snip Single Corner of Rectangle 21">
            <a:extLst>
              <a:ext uri="{FF2B5EF4-FFF2-40B4-BE49-F238E27FC236}">
                <a16:creationId xmlns:a16="http://schemas.microsoft.com/office/drawing/2014/main" id="{D87AB719-F8A1-E91A-1D4E-51ED57FF7FEB}"/>
              </a:ext>
            </a:extLst>
          </p:cNvPr>
          <p:cNvSpPr/>
          <p:nvPr/>
        </p:nvSpPr>
        <p:spPr bwMode="auto">
          <a:xfrm>
            <a:off x="11685371"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3" name="Snip Single Corner of Rectangle 22">
            <a:extLst>
              <a:ext uri="{FF2B5EF4-FFF2-40B4-BE49-F238E27FC236}">
                <a16:creationId xmlns:a16="http://schemas.microsoft.com/office/drawing/2014/main" id="{475C4C79-84CE-E4BA-9D2C-1A8A7C199623}"/>
              </a:ext>
            </a:extLst>
          </p:cNvPr>
          <p:cNvSpPr/>
          <p:nvPr/>
        </p:nvSpPr>
        <p:spPr bwMode="auto">
          <a:xfrm>
            <a:off x="12564427"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9" name="Snip Single Corner of Rectangle 28">
            <a:extLst>
              <a:ext uri="{FF2B5EF4-FFF2-40B4-BE49-F238E27FC236}">
                <a16:creationId xmlns:a16="http://schemas.microsoft.com/office/drawing/2014/main" id="{20F2792B-E94D-3D58-1E2A-61F47BBFB186}"/>
              </a:ext>
            </a:extLst>
          </p:cNvPr>
          <p:cNvSpPr/>
          <p:nvPr/>
        </p:nvSpPr>
        <p:spPr bwMode="auto">
          <a:xfrm>
            <a:off x="5275129" y="3041503"/>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0" name="Snip Single Corner of Rectangle 29">
            <a:extLst>
              <a:ext uri="{FF2B5EF4-FFF2-40B4-BE49-F238E27FC236}">
                <a16:creationId xmlns:a16="http://schemas.microsoft.com/office/drawing/2014/main" id="{99124099-60C9-B860-B1B4-03A8AE9BF322}"/>
              </a:ext>
            </a:extLst>
          </p:cNvPr>
          <p:cNvSpPr/>
          <p:nvPr/>
        </p:nvSpPr>
        <p:spPr bwMode="auto">
          <a:xfrm>
            <a:off x="6154185" y="3041503"/>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1" name="Snip Single Corner of Rectangle 30">
            <a:extLst>
              <a:ext uri="{FF2B5EF4-FFF2-40B4-BE49-F238E27FC236}">
                <a16:creationId xmlns:a16="http://schemas.microsoft.com/office/drawing/2014/main" id="{F80B17D0-7F91-BE00-2CEF-F01B917A0965}"/>
              </a:ext>
            </a:extLst>
          </p:cNvPr>
          <p:cNvSpPr/>
          <p:nvPr/>
        </p:nvSpPr>
        <p:spPr bwMode="auto">
          <a:xfrm>
            <a:off x="7033241" y="3041503"/>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2" name="Snip Single Corner of Rectangle 31">
            <a:extLst>
              <a:ext uri="{FF2B5EF4-FFF2-40B4-BE49-F238E27FC236}">
                <a16:creationId xmlns:a16="http://schemas.microsoft.com/office/drawing/2014/main" id="{CFB6D93E-F5BF-1A63-B323-F3DC2625B67F}"/>
              </a:ext>
            </a:extLst>
          </p:cNvPr>
          <p:cNvSpPr/>
          <p:nvPr/>
        </p:nvSpPr>
        <p:spPr bwMode="auto">
          <a:xfrm>
            <a:off x="5275129" y="3961905"/>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3" name="Snip Single Corner of Rectangle 32">
            <a:extLst>
              <a:ext uri="{FF2B5EF4-FFF2-40B4-BE49-F238E27FC236}">
                <a16:creationId xmlns:a16="http://schemas.microsoft.com/office/drawing/2014/main" id="{23911CF2-31F1-6DE9-E610-2053CC781DC7}"/>
              </a:ext>
            </a:extLst>
          </p:cNvPr>
          <p:cNvSpPr/>
          <p:nvPr/>
        </p:nvSpPr>
        <p:spPr bwMode="auto">
          <a:xfrm>
            <a:off x="6154185" y="3961905"/>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4" name="Snip Single Corner of Rectangle 33">
            <a:extLst>
              <a:ext uri="{FF2B5EF4-FFF2-40B4-BE49-F238E27FC236}">
                <a16:creationId xmlns:a16="http://schemas.microsoft.com/office/drawing/2014/main" id="{7CCC1BD6-43E0-0C3D-6374-B6BC83150E7D}"/>
              </a:ext>
            </a:extLst>
          </p:cNvPr>
          <p:cNvSpPr/>
          <p:nvPr/>
        </p:nvSpPr>
        <p:spPr bwMode="auto">
          <a:xfrm>
            <a:off x="7033241" y="3961905"/>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5" name="Snip Single Corner of Rectangle 34">
            <a:extLst>
              <a:ext uri="{FF2B5EF4-FFF2-40B4-BE49-F238E27FC236}">
                <a16:creationId xmlns:a16="http://schemas.microsoft.com/office/drawing/2014/main" id="{0CDB47E2-8D96-1582-ED92-C912A880E71D}"/>
              </a:ext>
            </a:extLst>
          </p:cNvPr>
          <p:cNvSpPr/>
          <p:nvPr/>
        </p:nvSpPr>
        <p:spPr bwMode="auto">
          <a:xfrm>
            <a:off x="5275129" y="4882308"/>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6" name="Snip Single Corner of Rectangle 35">
            <a:extLst>
              <a:ext uri="{FF2B5EF4-FFF2-40B4-BE49-F238E27FC236}">
                <a16:creationId xmlns:a16="http://schemas.microsoft.com/office/drawing/2014/main" id="{572C9636-0FE4-D140-2027-2C7552A4E040}"/>
              </a:ext>
            </a:extLst>
          </p:cNvPr>
          <p:cNvSpPr/>
          <p:nvPr/>
        </p:nvSpPr>
        <p:spPr bwMode="auto">
          <a:xfrm>
            <a:off x="6154185" y="4882308"/>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7" name="Snip Single Corner of Rectangle 36">
            <a:extLst>
              <a:ext uri="{FF2B5EF4-FFF2-40B4-BE49-F238E27FC236}">
                <a16:creationId xmlns:a16="http://schemas.microsoft.com/office/drawing/2014/main" id="{57FE9FCC-3DBC-B3C6-E85E-D7A751BB7BFD}"/>
              </a:ext>
            </a:extLst>
          </p:cNvPr>
          <p:cNvSpPr/>
          <p:nvPr/>
        </p:nvSpPr>
        <p:spPr bwMode="auto">
          <a:xfrm>
            <a:off x="7033241" y="4882308"/>
            <a:ext cx="571157" cy="615091"/>
          </a:xfrm>
          <a:prstGeom prst="snip1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61" name="Can 160">
            <a:extLst>
              <a:ext uri="{FF2B5EF4-FFF2-40B4-BE49-F238E27FC236}">
                <a16:creationId xmlns:a16="http://schemas.microsoft.com/office/drawing/2014/main" id="{5681B4DE-61E7-D94F-85F6-62EEEF4DFF3D}"/>
              </a:ext>
            </a:extLst>
          </p:cNvPr>
          <p:cNvSpPr/>
          <p:nvPr/>
        </p:nvSpPr>
        <p:spPr bwMode="auto">
          <a:xfrm>
            <a:off x="17032920" y="1809256"/>
            <a:ext cx="2438400" cy="3243072"/>
          </a:xfrm>
          <a:prstGeom prst="can">
            <a:avLst/>
          </a:prstGeom>
          <a:solidFill>
            <a:schemeClr val="accent4">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200" dirty="0">
              <a:solidFill>
                <a:srgbClr val="FFFFFF"/>
              </a:solidFill>
              <a:latin typeface="IBM Plex Sans Light"/>
            </a:endParaRPr>
          </a:p>
          <a:p>
            <a:pPr defTabSz="2438430" fontAlgn="base">
              <a:spcBef>
                <a:spcPct val="0"/>
              </a:spcBef>
              <a:spcAft>
                <a:spcPct val="0"/>
              </a:spcAft>
            </a:pPr>
            <a:r>
              <a:rPr lang="en-US" sz="3200" dirty="0" err="1">
                <a:solidFill>
                  <a:srgbClr val="FFFFFF"/>
                </a:solidFill>
                <a:latin typeface="IBM Plex Sans Light"/>
              </a:rPr>
              <a:t>chromadb</a:t>
            </a:r>
            <a:endParaRPr lang="en-US" sz="3200" dirty="0">
              <a:solidFill>
                <a:srgbClr val="FFFFFF"/>
              </a:solidFill>
              <a:latin typeface="IBM Plex Sans Light"/>
            </a:endParaRPr>
          </a:p>
          <a:p>
            <a:pPr defTabSz="2438430" fontAlgn="base">
              <a:spcBef>
                <a:spcPct val="0"/>
              </a:spcBef>
              <a:spcAft>
                <a:spcPct val="0"/>
              </a:spcAft>
            </a:pPr>
            <a:r>
              <a:rPr lang="en-US" sz="3200" dirty="0">
                <a:solidFill>
                  <a:srgbClr val="FFFFFF"/>
                </a:solidFill>
                <a:latin typeface="IBM Plex Sans Light"/>
              </a:rPr>
              <a:t>vector store</a:t>
            </a:r>
          </a:p>
        </p:txBody>
      </p:sp>
      <p:sp>
        <p:nvSpPr>
          <p:cNvPr id="162" name="TextBox 161">
            <a:extLst>
              <a:ext uri="{FF2B5EF4-FFF2-40B4-BE49-F238E27FC236}">
                <a16:creationId xmlns:a16="http://schemas.microsoft.com/office/drawing/2014/main" id="{B6C984E2-F002-CBD1-F219-C0254F755AC9}"/>
              </a:ext>
            </a:extLst>
          </p:cNvPr>
          <p:cNvSpPr txBox="1"/>
          <p:nvPr/>
        </p:nvSpPr>
        <p:spPr>
          <a:xfrm>
            <a:off x="16140290" y="6893538"/>
            <a:ext cx="2332690"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FF0000"/>
                </a:solidFill>
                <a:latin typeface="IBM Plex Sans Light"/>
                <a:ea typeface="IBM Plex Sans" charset="0"/>
                <a:cs typeface="IBM Plex Sans" charset="0"/>
              </a:rPr>
              <a:t>question</a:t>
            </a:r>
          </a:p>
        </p:txBody>
      </p:sp>
      <p:sp>
        <p:nvSpPr>
          <p:cNvPr id="163" name="Up Arrow 162">
            <a:extLst>
              <a:ext uri="{FF2B5EF4-FFF2-40B4-BE49-F238E27FC236}">
                <a16:creationId xmlns:a16="http://schemas.microsoft.com/office/drawing/2014/main" id="{0B69C144-7B7D-7C67-E82B-092CDABAFC00}"/>
              </a:ext>
            </a:extLst>
          </p:cNvPr>
          <p:cNvSpPr/>
          <p:nvPr/>
        </p:nvSpPr>
        <p:spPr bwMode="auto">
          <a:xfrm>
            <a:off x="17336110" y="5234545"/>
            <a:ext cx="505253" cy="1650899"/>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75" name="Up Arrow 174">
            <a:extLst>
              <a:ext uri="{FF2B5EF4-FFF2-40B4-BE49-F238E27FC236}">
                <a16:creationId xmlns:a16="http://schemas.microsoft.com/office/drawing/2014/main" id="{2712F4B2-368C-40CA-52CE-7F99DB59DB96}"/>
              </a:ext>
            </a:extLst>
          </p:cNvPr>
          <p:cNvSpPr/>
          <p:nvPr/>
        </p:nvSpPr>
        <p:spPr bwMode="auto">
          <a:xfrm rot="10800000">
            <a:off x="18558566" y="5245284"/>
            <a:ext cx="505253" cy="1074216"/>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76" name="TextBox 175">
            <a:extLst>
              <a:ext uri="{FF2B5EF4-FFF2-40B4-BE49-F238E27FC236}">
                <a16:creationId xmlns:a16="http://schemas.microsoft.com/office/drawing/2014/main" id="{60EA0E65-7E0C-F706-B1E1-2098B8B1E036}"/>
              </a:ext>
            </a:extLst>
          </p:cNvPr>
          <p:cNvSpPr txBox="1"/>
          <p:nvPr/>
        </p:nvSpPr>
        <p:spPr>
          <a:xfrm>
            <a:off x="18917626" y="5103776"/>
            <a:ext cx="2371162" cy="1313308"/>
          </a:xfrm>
          <a:prstGeom prst="rect">
            <a:avLst/>
          </a:prstGeom>
          <a:noFill/>
        </p:spPr>
        <p:txBody>
          <a:bodyPr wrap="none" lIns="243840" tIns="243840" rIns="243840" bIns="243840" rtlCol="0">
            <a:spAutoFit/>
          </a:bodyPr>
          <a:lstStyle/>
          <a:p>
            <a:pPr defTabSz="1829311">
              <a:spcBef>
                <a:spcPts val="2933"/>
              </a:spcBef>
            </a:pPr>
            <a:r>
              <a:rPr lang="en-US" sz="2667" dirty="0">
                <a:solidFill>
                  <a:srgbClr val="000000"/>
                </a:solidFill>
                <a:latin typeface="IBM Plex Sans Light"/>
                <a:ea typeface="IBM Plex Sans" charset="0"/>
                <a:cs typeface="IBM Plex Sans" charset="0"/>
              </a:rPr>
              <a:t>matching</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embeddings</a:t>
            </a:r>
          </a:p>
        </p:txBody>
      </p:sp>
      <p:sp>
        <p:nvSpPr>
          <p:cNvPr id="177" name="Double Brace 176">
            <a:extLst>
              <a:ext uri="{FF2B5EF4-FFF2-40B4-BE49-F238E27FC236}">
                <a16:creationId xmlns:a16="http://schemas.microsoft.com/office/drawing/2014/main" id="{F41C8C2C-4F66-958E-42E5-912C1B58B7D2}"/>
              </a:ext>
            </a:extLst>
          </p:cNvPr>
          <p:cNvSpPr/>
          <p:nvPr/>
        </p:nvSpPr>
        <p:spPr bwMode="auto">
          <a:xfrm>
            <a:off x="13490957" y="9232875"/>
            <a:ext cx="3541965" cy="2438400"/>
          </a:xfrm>
          <a:prstGeom prst="bracePair">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defTabSz="1829311"/>
            <a:r>
              <a:rPr lang="en-US" sz="2133" dirty="0">
                <a:solidFill>
                  <a:srgbClr val="000000"/>
                </a:solidFill>
                <a:latin typeface="IBM Plex Sans Light"/>
              </a:rPr>
              <a:t>Build a prompt with matching embeddings and the original </a:t>
            </a:r>
            <a:r>
              <a:rPr lang="en-US" sz="2133" dirty="0">
                <a:solidFill>
                  <a:srgbClr val="FF0000"/>
                </a:solidFill>
                <a:latin typeface="IBM Plex Sans Light"/>
              </a:rPr>
              <a:t>question</a:t>
            </a:r>
          </a:p>
        </p:txBody>
      </p:sp>
      <p:sp>
        <p:nvSpPr>
          <p:cNvPr id="178" name="Bent Arrow 177">
            <a:extLst>
              <a:ext uri="{FF2B5EF4-FFF2-40B4-BE49-F238E27FC236}">
                <a16:creationId xmlns:a16="http://schemas.microsoft.com/office/drawing/2014/main" id="{DB9E63D6-5D60-DBE2-E48F-78982279E377}"/>
              </a:ext>
            </a:extLst>
          </p:cNvPr>
          <p:cNvSpPr/>
          <p:nvPr/>
        </p:nvSpPr>
        <p:spPr bwMode="auto">
          <a:xfrm rot="10800000">
            <a:off x="17220992" y="8087132"/>
            <a:ext cx="2073483" cy="2698675"/>
          </a:xfrm>
          <a:prstGeom prst="bentArrow">
            <a:avLst>
              <a:gd name="adj1" fmla="val 16768"/>
              <a:gd name="adj2" fmla="val 17706"/>
              <a:gd name="adj3" fmla="val 19120"/>
              <a:gd name="adj4" fmla="val 43750"/>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80" name="Rounded Rectangle 179">
            <a:extLst>
              <a:ext uri="{FF2B5EF4-FFF2-40B4-BE49-F238E27FC236}">
                <a16:creationId xmlns:a16="http://schemas.microsoft.com/office/drawing/2014/main" id="{0A7DFCFB-329E-89AC-0091-46D4500DFA78}"/>
              </a:ext>
            </a:extLst>
          </p:cNvPr>
          <p:cNvSpPr/>
          <p:nvPr/>
        </p:nvSpPr>
        <p:spPr bwMode="auto">
          <a:xfrm>
            <a:off x="8533283" y="9129128"/>
            <a:ext cx="2438400" cy="2438400"/>
          </a:xfrm>
          <a:prstGeom prst="round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r>
              <a:rPr lang="en-US" sz="3733" dirty="0">
                <a:solidFill>
                  <a:srgbClr val="FFFFFF"/>
                </a:solidFill>
                <a:latin typeface="IBM Plex Sans Light"/>
              </a:rPr>
              <a:t>LLM</a:t>
            </a:r>
          </a:p>
        </p:txBody>
      </p:sp>
      <p:sp>
        <p:nvSpPr>
          <p:cNvPr id="181" name="Up Arrow 180">
            <a:extLst>
              <a:ext uri="{FF2B5EF4-FFF2-40B4-BE49-F238E27FC236}">
                <a16:creationId xmlns:a16="http://schemas.microsoft.com/office/drawing/2014/main" id="{F18B6D53-D3B9-FC01-5A7F-843EDAEF909F}"/>
              </a:ext>
            </a:extLst>
          </p:cNvPr>
          <p:cNvSpPr/>
          <p:nvPr/>
        </p:nvSpPr>
        <p:spPr bwMode="auto">
          <a:xfrm rot="16200000">
            <a:off x="12005088" y="9392124"/>
            <a:ext cx="470667" cy="2124920"/>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82" name="TextBox 181">
            <a:extLst>
              <a:ext uri="{FF2B5EF4-FFF2-40B4-BE49-F238E27FC236}">
                <a16:creationId xmlns:a16="http://schemas.microsoft.com/office/drawing/2014/main" id="{4BF3F968-843E-3E1A-CCF3-CCA1CE23DC51}"/>
              </a:ext>
            </a:extLst>
          </p:cNvPr>
          <p:cNvSpPr txBox="1"/>
          <p:nvPr/>
        </p:nvSpPr>
        <p:spPr>
          <a:xfrm>
            <a:off x="4428299" y="9948327"/>
            <a:ext cx="2032929" cy="1066895"/>
          </a:xfrm>
          <a:prstGeom prst="rect">
            <a:avLst/>
          </a:prstGeom>
          <a:noFill/>
        </p:spPr>
        <p:txBody>
          <a:bodyPr wrap="none" lIns="243840" tIns="243840" rIns="243840" bIns="243840" rtlCol="0">
            <a:spAutoFit/>
          </a:bodyPr>
          <a:lstStyle>
            <a:defPPr>
              <a:defRPr lang="en-US"/>
            </a:defPPr>
            <a:lvl1pPr>
              <a:spcBef>
                <a:spcPts val="1100"/>
              </a:spcBef>
              <a:defRPr sz="1400">
                <a:solidFill>
                  <a:srgbClr val="FF0000"/>
                </a:solidFill>
                <a:ea typeface="IBM Plex Sans" charset="0"/>
                <a:cs typeface="IBM Plex Sans" charset="0"/>
              </a:defRPr>
            </a:lvl1pPr>
          </a:lstStyle>
          <a:p>
            <a:pPr defTabSz="1829311">
              <a:spcBef>
                <a:spcPts val="2933"/>
              </a:spcBef>
            </a:pPr>
            <a:r>
              <a:rPr lang="en-US" sz="3733" dirty="0">
                <a:latin typeface="IBM Plex Sans Light"/>
              </a:rPr>
              <a:t>answer</a:t>
            </a:r>
          </a:p>
        </p:txBody>
      </p:sp>
      <p:sp>
        <p:nvSpPr>
          <p:cNvPr id="183" name="Up Arrow 182">
            <a:extLst>
              <a:ext uri="{FF2B5EF4-FFF2-40B4-BE49-F238E27FC236}">
                <a16:creationId xmlns:a16="http://schemas.microsoft.com/office/drawing/2014/main" id="{BF687D54-0FDF-28AB-94A5-5627E03C5ACC}"/>
              </a:ext>
            </a:extLst>
          </p:cNvPr>
          <p:cNvSpPr/>
          <p:nvPr/>
        </p:nvSpPr>
        <p:spPr bwMode="auto">
          <a:xfrm rot="16200000">
            <a:off x="7135587" y="9656359"/>
            <a:ext cx="505253" cy="1650899"/>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87" name="Up Arrow 186">
            <a:extLst>
              <a:ext uri="{FF2B5EF4-FFF2-40B4-BE49-F238E27FC236}">
                <a16:creationId xmlns:a16="http://schemas.microsoft.com/office/drawing/2014/main" id="{4812D291-BDAE-46B0-0407-0C742FE0F4C2}"/>
              </a:ext>
            </a:extLst>
          </p:cNvPr>
          <p:cNvSpPr/>
          <p:nvPr/>
        </p:nvSpPr>
        <p:spPr bwMode="auto">
          <a:xfrm rot="5400000">
            <a:off x="4241443" y="3697756"/>
            <a:ext cx="444501" cy="1191747"/>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88" name="TextBox 187">
            <a:extLst>
              <a:ext uri="{FF2B5EF4-FFF2-40B4-BE49-F238E27FC236}">
                <a16:creationId xmlns:a16="http://schemas.microsoft.com/office/drawing/2014/main" id="{992C4FC6-95C9-89A2-3C4E-4CA903409551}"/>
              </a:ext>
            </a:extLst>
          </p:cNvPr>
          <p:cNvSpPr txBox="1"/>
          <p:nvPr/>
        </p:nvSpPr>
        <p:spPr>
          <a:xfrm>
            <a:off x="3615728" y="4430439"/>
            <a:ext cx="1826141" cy="1805366"/>
          </a:xfrm>
          <a:prstGeom prst="rect">
            <a:avLst/>
          </a:prstGeom>
          <a:noFill/>
        </p:spPr>
        <p:txBody>
          <a:bodyPr wrap="none" lIns="243840" tIns="243840" rIns="243840" bIns="243840" rtlCol="0">
            <a:spAutoFit/>
          </a:bodyPr>
          <a:lstStyle/>
          <a:p>
            <a:pPr defTabSz="1829311">
              <a:spcBef>
                <a:spcPts val="2933"/>
              </a:spcBef>
            </a:pPr>
            <a:r>
              <a:rPr lang="en-US" sz="2133" dirty="0">
                <a:solidFill>
                  <a:srgbClr val="000000"/>
                </a:solidFill>
                <a:latin typeface="IBM Plex Sans Light"/>
                <a:ea typeface="IBM Plex Sans" charset="0"/>
                <a:cs typeface="IBM Plex Sans" charset="0"/>
              </a:rPr>
              <a:t>individual </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document</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(each page</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is a doc)</a:t>
            </a:r>
          </a:p>
        </p:txBody>
      </p:sp>
      <p:sp>
        <p:nvSpPr>
          <p:cNvPr id="189" name="Up Arrow 188">
            <a:extLst>
              <a:ext uri="{FF2B5EF4-FFF2-40B4-BE49-F238E27FC236}">
                <a16:creationId xmlns:a16="http://schemas.microsoft.com/office/drawing/2014/main" id="{3B2137F4-06E8-0B3F-A5C9-F543FD397E2D}"/>
              </a:ext>
            </a:extLst>
          </p:cNvPr>
          <p:cNvSpPr/>
          <p:nvPr/>
        </p:nvSpPr>
        <p:spPr bwMode="auto">
          <a:xfrm rot="5400000">
            <a:off x="8267083" y="3697759"/>
            <a:ext cx="444501" cy="1191747"/>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90" name="TextBox 189">
            <a:extLst>
              <a:ext uri="{FF2B5EF4-FFF2-40B4-BE49-F238E27FC236}">
                <a16:creationId xmlns:a16="http://schemas.microsoft.com/office/drawing/2014/main" id="{4C1C6232-7273-F0E6-8CB9-21895657D5D2}"/>
              </a:ext>
            </a:extLst>
          </p:cNvPr>
          <p:cNvSpPr txBox="1"/>
          <p:nvPr/>
        </p:nvSpPr>
        <p:spPr>
          <a:xfrm>
            <a:off x="7642475" y="4458361"/>
            <a:ext cx="1994457" cy="1477136"/>
          </a:xfrm>
          <a:prstGeom prst="rect">
            <a:avLst/>
          </a:prstGeom>
          <a:noFill/>
        </p:spPr>
        <p:txBody>
          <a:bodyPr wrap="none" lIns="243840" tIns="243840" rIns="243840" bIns="243840" rtlCol="0">
            <a:spAutoFit/>
          </a:bodyPr>
          <a:lstStyle/>
          <a:p>
            <a:pPr defTabSz="1829311">
              <a:spcBef>
                <a:spcPts val="2933"/>
              </a:spcBef>
            </a:pPr>
            <a:r>
              <a:rPr lang="en-US" sz="2133" dirty="0">
                <a:solidFill>
                  <a:srgbClr val="000000"/>
                </a:solidFill>
                <a:latin typeface="IBM Plex Sans Light"/>
                <a:ea typeface="IBM Plex Sans" charset="0"/>
                <a:cs typeface="IBM Plex Sans" charset="0"/>
              </a:rPr>
              <a:t>convert</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chunks to</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embeddings</a:t>
            </a:r>
          </a:p>
        </p:txBody>
      </p:sp>
      <p:sp>
        <p:nvSpPr>
          <p:cNvPr id="195" name="Up Arrow 194">
            <a:extLst>
              <a:ext uri="{FF2B5EF4-FFF2-40B4-BE49-F238E27FC236}">
                <a16:creationId xmlns:a16="http://schemas.microsoft.com/office/drawing/2014/main" id="{11E9B757-12D0-0B27-BE0F-443D2AE866F9}"/>
              </a:ext>
            </a:extLst>
          </p:cNvPr>
          <p:cNvSpPr/>
          <p:nvPr/>
        </p:nvSpPr>
        <p:spPr bwMode="auto">
          <a:xfrm rot="5400000">
            <a:off x="15810633" y="3377151"/>
            <a:ext cx="444501" cy="1191747"/>
          </a:xfrm>
          <a:prstGeom prst="up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96" name="TextBox 195">
            <a:extLst>
              <a:ext uri="{FF2B5EF4-FFF2-40B4-BE49-F238E27FC236}">
                <a16:creationId xmlns:a16="http://schemas.microsoft.com/office/drawing/2014/main" id="{ACDDBFBC-D881-9681-3D31-C46215B5C786}"/>
              </a:ext>
            </a:extLst>
          </p:cNvPr>
          <p:cNvSpPr txBox="1"/>
          <p:nvPr/>
        </p:nvSpPr>
        <p:spPr>
          <a:xfrm>
            <a:off x="15201900" y="4007177"/>
            <a:ext cx="2236510" cy="1477136"/>
          </a:xfrm>
          <a:prstGeom prst="rect">
            <a:avLst/>
          </a:prstGeom>
          <a:noFill/>
        </p:spPr>
        <p:txBody>
          <a:bodyPr wrap="none" lIns="243840" tIns="243840" rIns="243840" bIns="243840" rtlCol="0">
            <a:spAutoFit/>
          </a:bodyPr>
          <a:lstStyle/>
          <a:p>
            <a:pPr defTabSz="1829311">
              <a:spcBef>
                <a:spcPts val="2933"/>
              </a:spcBef>
            </a:pPr>
            <a:r>
              <a:rPr lang="en-US" sz="2133" dirty="0">
                <a:solidFill>
                  <a:srgbClr val="000000"/>
                </a:solidFill>
                <a:latin typeface="IBM Plex Sans Light"/>
                <a:ea typeface="IBM Plex Sans" charset="0"/>
                <a:cs typeface="IBM Plex Sans" charset="0"/>
              </a:rPr>
              <a:t>store</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embeddings</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to vector store</a:t>
            </a:r>
          </a:p>
        </p:txBody>
      </p:sp>
      <p:sp>
        <p:nvSpPr>
          <p:cNvPr id="198" name="TextBox 197">
            <a:extLst>
              <a:ext uri="{FF2B5EF4-FFF2-40B4-BE49-F238E27FC236}">
                <a16:creationId xmlns:a16="http://schemas.microsoft.com/office/drawing/2014/main" id="{AE2709BF-DEA7-ACFE-42B9-8C768C21953E}"/>
              </a:ext>
            </a:extLst>
          </p:cNvPr>
          <p:cNvSpPr txBox="1"/>
          <p:nvPr/>
        </p:nvSpPr>
        <p:spPr>
          <a:xfrm>
            <a:off x="4053886" y="3183948"/>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1</a:t>
            </a:r>
          </a:p>
        </p:txBody>
      </p:sp>
      <p:sp>
        <p:nvSpPr>
          <p:cNvPr id="199" name="TextBox 198">
            <a:extLst>
              <a:ext uri="{FF2B5EF4-FFF2-40B4-BE49-F238E27FC236}">
                <a16:creationId xmlns:a16="http://schemas.microsoft.com/office/drawing/2014/main" id="{2E04849A-F6D5-B4E5-3DB3-FBB4D07703D8}"/>
              </a:ext>
            </a:extLst>
          </p:cNvPr>
          <p:cNvSpPr txBox="1"/>
          <p:nvPr/>
        </p:nvSpPr>
        <p:spPr>
          <a:xfrm>
            <a:off x="7979499" y="1901239"/>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2</a:t>
            </a:r>
          </a:p>
        </p:txBody>
      </p:sp>
      <p:sp>
        <p:nvSpPr>
          <p:cNvPr id="201" name="TextBox 200">
            <a:extLst>
              <a:ext uri="{FF2B5EF4-FFF2-40B4-BE49-F238E27FC236}">
                <a16:creationId xmlns:a16="http://schemas.microsoft.com/office/drawing/2014/main" id="{1C8352E2-B986-DD9E-45CC-C5D797F4C637}"/>
              </a:ext>
            </a:extLst>
          </p:cNvPr>
          <p:cNvSpPr txBox="1"/>
          <p:nvPr/>
        </p:nvSpPr>
        <p:spPr>
          <a:xfrm>
            <a:off x="15583648" y="2982122"/>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3</a:t>
            </a:r>
          </a:p>
        </p:txBody>
      </p:sp>
      <p:sp>
        <p:nvSpPr>
          <p:cNvPr id="202" name="TextBox 201">
            <a:extLst>
              <a:ext uri="{FF2B5EF4-FFF2-40B4-BE49-F238E27FC236}">
                <a16:creationId xmlns:a16="http://schemas.microsoft.com/office/drawing/2014/main" id="{FBB1A5E8-294C-A117-4B0A-2C9CAE93D34A}"/>
              </a:ext>
            </a:extLst>
          </p:cNvPr>
          <p:cNvSpPr txBox="1"/>
          <p:nvPr/>
        </p:nvSpPr>
        <p:spPr>
          <a:xfrm>
            <a:off x="16536366" y="6285727"/>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4</a:t>
            </a:r>
          </a:p>
        </p:txBody>
      </p:sp>
      <p:sp>
        <p:nvSpPr>
          <p:cNvPr id="203" name="TextBox 202">
            <a:extLst>
              <a:ext uri="{FF2B5EF4-FFF2-40B4-BE49-F238E27FC236}">
                <a16:creationId xmlns:a16="http://schemas.microsoft.com/office/drawing/2014/main" id="{1DC92FB5-207F-6E0C-9438-0CDAC714A3FC}"/>
              </a:ext>
            </a:extLst>
          </p:cNvPr>
          <p:cNvSpPr txBox="1"/>
          <p:nvPr/>
        </p:nvSpPr>
        <p:spPr>
          <a:xfrm>
            <a:off x="19643696" y="4496564"/>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5</a:t>
            </a:r>
          </a:p>
        </p:txBody>
      </p:sp>
      <p:sp>
        <p:nvSpPr>
          <p:cNvPr id="204" name="TextBox 203">
            <a:extLst>
              <a:ext uri="{FF2B5EF4-FFF2-40B4-BE49-F238E27FC236}">
                <a16:creationId xmlns:a16="http://schemas.microsoft.com/office/drawing/2014/main" id="{BDAAC159-611B-F68E-9B1A-805D24F8FAD6}"/>
              </a:ext>
            </a:extLst>
          </p:cNvPr>
          <p:cNvSpPr txBox="1"/>
          <p:nvPr/>
        </p:nvSpPr>
        <p:spPr>
          <a:xfrm>
            <a:off x="18032344" y="9129130"/>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6</a:t>
            </a:r>
          </a:p>
        </p:txBody>
      </p:sp>
      <p:sp>
        <p:nvSpPr>
          <p:cNvPr id="205" name="TextBox 204">
            <a:extLst>
              <a:ext uri="{FF2B5EF4-FFF2-40B4-BE49-F238E27FC236}">
                <a16:creationId xmlns:a16="http://schemas.microsoft.com/office/drawing/2014/main" id="{6A63BE13-7A7C-B820-5DF3-ABE88F08DFC2}"/>
              </a:ext>
            </a:extLst>
          </p:cNvPr>
          <p:cNvSpPr txBox="1"/>
          <p:nvPr/>
        </p:nvSpPr>
        <p:spPr>
          <a:xfrm>
            <a:off x="11851251" y="9360887"/>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7</a:t>
            </a:r>
          </a:p>
        </p:txBody>
      </p:sp>
      <p:sp>
        <p:nvSpPr>
          <p:cNvPr id="209" name="TextBox 208">
            <a:extLst>
              <a:ext uri="{FF2B5EF4-FFF2-40B4-BE49-F238E27FC236}">
                <a16:creationId xmlns:a16="http://schemas.microsoft.com/office/drawing/2014/main" id="{6F9E9B37-A05C-DD9D-8879-F6E2DCCBB427}"/>
              </a:ext>
            </a:extLst>
          </p:cNvPr>
          <p:cNvSpPr txBox="1"/>
          <p:nvPr/>
        </p:nvSpPr>
        <p:spPr>
          <a:xfrm>
            <a:off x="10998718" y="10489128"/>
            <a:ext cx="2845651" cy="1313308"/>
          </a:xfrm>
          <a:prstGeom prst="rect">
            <a:avLst/>
          </a:prstGeom>
          <a:noFill/>
        </p:spPr>
        <p:txBody>
          <a:bodyPr wrap="none" lIns="243840" tIns="243840" rIns="243840" bIns="243840" rtlCol="0">
            <a:spAutoFit/>
          </a:bodyPr>
          <a:lstStyle/>
          <a:p>
            <a:pPr defTabSz="1829311">
              <a:spcBef>
                <a:spcPts val="2933"/>
              </a:spcBef>
            </a:pPr>
            <a:r>
              <a:rPr lang="en-US" sz="2667" dirty="0">
                <a:solidFill>
                  <a:srgbClr val="000000"/>
                </a:solidFill>
                <a:latin typeface="IBM Plex Sans Light"/>
                <a:ea typeface="IBM Plex Sans" charset="0"/>
                <a:cs typeface="IBM Plex Sans" charset="0"/>
              </a:rPr>
              <a:t>run  the prompt</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against </a:t>
            </a:r>
            <a:r>
              <a:rPr lang="en-US" sz="2667" dirty="0" err="1">
                <a:solidFill>
                  <a:srgbClr val="000000"/>
                </a:solidFill>
                <a:latin typeface="IBM Plex Sans Light"/>
                <a:ea typeface="IBM Plex Sans" charset="0"/>
                <a:cs typeface="IBM Plex Sans" charset="0"/>
              </a:rPr>
              <a:t>FMaaS</a:t>
            </a:r>
            <a:endParaRPr lang="en-US" sz="2667" dirty="0">
              <a:solidFill>
                <a:srgbClr val="000000"/>
              </a:solidFill>
              <a:latin typeface="IBM Plex Sans Light"/>
              <a:ea typeface="IBM Plex Sans" charset="0"/>
              <a:cs typeface="IBM Plex Sans" charset="0"/>
            </a:endParaRPr>
          </a:p>
        </p:txBody>
      </p:sp>
      <p:sp>
        <p:nvSpPr>
          <p:cNvPr id="210" name="TextBox 209">
            <a:extLst>
              <a:ext uri="{FF2B5EF4-FFF2-40B4-BE49-F238E27FC236}">
                <a16:creationId xmlns:a16="http://schemas.microsoft.com/office/drawing/2014/main" id="{689F876C-AD9E-DF80-90CD-0C6F92E2A94F}"/>
              </a:ext>
            </a:extLst>
          </p:cNvPr>
          <p:cNvSpPr txBox="1"/>
          <p:nvPr/>
        </p:nvSpPr>
        <p:spPr>
          <a:xfrm>
            <a:off x="6414677" y="10689917"/>
            <a:ext cx="2170787" cy="1313308"/>
          </a:xfrm>
          <a:prstGeom prst="rect">
            <a:avLst/>
          </a:prstGeom>
          <a:noFill/>
        </p:spPr>
        <p:txBody>
          <a:bodyPr wrap="none" lIns="243840" tIns="243840" rIns="243840" bIns="243840" rtlCol="0">
            <a:spAutoFit/>
          </a:bodyPr>
          <a:lstStyle/>
          <a:p>
            <a:pPr defTabSz="1829311">
              <a:spcBef>
                <a:spcPts val="2933"/>
              </a:spcBef>
            </a:pPr>
            <a:r>
              <a:rPr lang="en-US" sz="2667" dirty="0">
                <a:solidFill>
                  <a:srgbClr val="000000"/>
                </a:solidFill>
                <a:latin typeface="IBM Plex Sans Light"/>
                <a:ea typeface="IBM Plex Sans" charset="0"/>
                <a:cs typeface="IBM Plex Sans" charset="0"/>
              </a:rPr>
              <a:t>deliver the </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answer</a:t>
            </a:r>
          </a:p>
        </p:txBody>
      </p:sp>
      <p:sp>
        <p:nvSpPr>
          <p:cNvPr id="211" name="Title 3">
            <a:extLst>
              <a:ext uri="{FF2B5EF4-FFF2-40B4-BE49-F238E27FC236}">
                <a16:creationId xmlns:a16="http://schemas.microsoft.com/office/drawing/2014/main" id="{68E836C7-2B96-1704-FEE5-0140DE75CE63}"/>
              </a:ext>
            </a:extLst>
          </p:cNvPr>
          <p:cNvSpPr>
            <a:spLocks noGrp="1"/>
          </p:cNvSpPr>
          <p:nvPr>
            <p:ph type="title"/>
          </p:nvPr>
        </p:nvSpPr>
        <p:spPr>
          <a:xfrm>
            <a:off x="365453" y="300211"/>
            <a:ext cx="10795661" cy="964709"/>
          </a:xfrm>
          <a:ln w="12700">
            <a:miter lim="400000"/>
          </a:ln>
        </p:spPr>
        <p:txBody>
          <a:bodyPr vert="horz" lIns="0" tIns="0" rIns="0" bIns="0" rtlCol="0" anchor="t">
            <a:noAutofit/>
          </a:bodyPr>
          <a:lstStyle/>
          <a:p>
            <a:pPr defTabSz="1828800">
              <a:lnSpc>
                <a:spcPct val="100000"/>
              </a:lnSpc>
              <a:spcBef>
                <a:spcPts val="0"/>
              </a:spcBef>
              <a:spcAft>
                <a:spcPts val="0"/>
              </a:spcAft>
            </a:pPr>
            <a:r>
              <a:rPr kumimoji="0" lang="en-US" sz="44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5 - </a:t>
            </a:r>
            <a:r>
              <a:rPr lang="en-US" sz="4400" dirty="0">
                <a:solidFill>
                  <a:schemeClr val="tx1"/>
                </a:solidFill>
                <a:ea typeface="+mj-ea"/>
                <a:cs typeface="Arial" panose="020B0604020202020204" pitchFamily="34" charset="0"/>
                <a:sym typeface="IBM Plex Sans Light"/>
              </a:rPr>
              <a:t>Retrieval Augmented Generation</a:t>
            </a:r>
          </a:p>
        </p:txBody>
      </p:sp>
      <p:sp>
        <p:nvSpPr>
          <p:cNvPr id="213" name="TextBox 212">
            <a:extLst>
              <a:ext uri="{FF2B5EF4-FFF2-40B4-BE49-F238E27FC236}">
                <a16:creationId xmlns:a16="http://schemas.microsoft.com/office/drawing/2014/main" id="{DDFE83A1-7735-6B3A-A90D-8A808CAB85FE}"/>
              </a:ext>
            </a:extLst>
          </p:cNvPr>
          <p:cNvSpPr txBox="1"/>
          <p:nvPr/>
        </p:nvSpPr>
        <p:spPr>
          <a:xfrm>
            <a:off x="6944251" y="9433359"/>
            <a:ext cx="779381" cy="1066895"/>
          </a:xfrm>
          <a:prstGeom prst="rect">
            <a:avLst/>
          </a:prstGeom>
          <a:noFill/>
        </p:spPr>
        <p:txBody>
          <a:bodyPr wrap="none" lIns="243840" tIns="243840" rIns="243840" bIns="243840" rtlCol="0">
            <a:spAutoFit/>
          </a:bodyPr>
          <a:lstStyle/>
          <a:p>
            <a:pPr defTabSz="1829311">
              <a:spcBef>
                <a:spcPts val="2933"/>
              </a:spcBef>
            </a:pPr>
            <a:r>
              <a:rPr lang="en-US" sz="3733" dirty="0">
                <a:solidFill>
                  <a:srgbClr val="000000"/>
                </a:solidFill>
                <a:latin typeface="IBM Plex Sans Light"/>
                <a:ea typeface="IBM Plex Sans" charset="0"/>
                <a:cs typeface="IBM Plex Sans" charset="0"/>
              </a:rPr>
              <a:t>8</a:t>
            </a:r>
          </a:p>
        </p:txBody>
      </p:sp>
      <p:sp>
        <p:nvSpPr>
          <p:cNvPr id="3" name="Snip Single Corner of Rectangle 2">
            <a:extLst>
              <a:ext uri="{FF2B5EF4-FFF2-40B4-BE49-F238E27FC236}">
                <a16:creationId xmlns:a16="http://schemas.microsoft.com/office/drawing/2014/main" id="{739591B1-57BB-C845-3C1A-FE3FC2FD8A4F}"/>
              </a:ext>
            </a:extLst>
          </p:cNvPr>
          <p:cNvSpPr/>
          <p:nvPr/>
        </p:nvSpPr>
        <p:spPr bwMode="auto">
          <a:xfrm>
            <a:off x="13324929"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 name="Snip Single Corner of Rectangle 3">
            <a:extLst>
              <a:ext uri="{FF2B5EF4-FFF2-40B4-BE49-F238E27FC236}">
                <a16:creationId xmlns:a16="http://schemas.microsoft.com/office/drawing/2014/main" id="{2AFE2EBB-092F-A5EB-B707-818013BB270E}"/>
              </a:ext>
            </a:extLst>
          </p:cNvPr>
          <p:cNvSpPr/>
          <p:nvPr/>
        </p:nvSpPr>
        <p:spPr bwMode="auto">
          <a:xfrm>
            <a:off x="14203985" y="239616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28" name="Snip Single Corner of Rectangle 27">
            <a:extLst>
              <a:ext uri="{FF2B5EF4-FFF2-40B4-BE49-F238E27FC236}">
                <a16:creationId xmlns:a16="http://schemas.microsoft.com/office/drawing/2014/main" id="{2CC6F149-BB96-750A-9D73-33855B71E6CC}"/>
              </a:ext>
            </a:extLst>
          </p:cNvPr>
          <p:cNvSpPr/>
          <p:nvPr/>
        </p:nvSpPr>
        <p:spPr bwMode="auto">
          <a:xfrm>
            <a:off x="13324929"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0" name="Snip Single Corner of Rectangle 39">
            <a:extLst>
              <a:ext uri="{FF2B5EF4-FFF2-40B4-BE49-F238E27FC236}">
                <a16:creationId xmlns:a16="http://schemas.microsoft.com/office/drawing/2014/main" id="{53B311BC-F4C2-787D-A356-9FB450C57574}"/>
              </a:ext>
            </a:extLst>
          </p:cNvPr>
          <p:cNvSpPr/>
          <p:nvPr/>
        </p:nvSpPr>
        <p:spPr bwMode="auto">
          <a:xfrm>
            <a:off x="14203985" y="3316567"/>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21" name="Snip Single Corner of Rectangle 120">
            <a:extLst>
              <a:ext uri="{FF2B5EF4-FFF2-40B4-BE49-F238E27FC236}">
                <a16:creationId xmlns:a16="http://schemas.microsoft.com/office/drawing/2014/main" id="{993AF26E-CE08-8F53-003A-C68CEFF7D85C}"/>
              </a:ext>
            </a:extLst>
          </p:cNvPr>
          <p:cNvSpPr/>
          <p:nvPr/>
        </p:nvSpPr>
        <p:spPr bwMode="auto">
          <a:xfrm>
            <a:off x="13324929"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22" name="Snip Single Corner of Rectangle 121">
            <a:extLst>
              <a:ext uri="{FF2B5EF4-FFF2-40B4-BE49-F238E27FC236}">
                <a16:creationId xmlns:a16="http://schemas.microsoft.com/office/drawing/2014/main" id="{C8290B3D-EBEC-318C-AC9F-DA6606EF1420}"/>
              </a:ext>
            </a:extLst>
          </p:cNvPr>
          <p:cNvSpPr/>
          <p:nvPr/>
        </p:nvSpPr>
        <p:spPr bwMode="auto">
          <a:xfrm>
            <a:off x="14203985" y="4236969"/>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25" name="Snip Single Corner of Rectangle 124">
            <a:extLst>
              <a:ext uri="{FF2B5EF4-FFF2-40B4-BE49-F238E27FC236}">
                <a16:creationId xmlns:a16="http://schemas.microsoft.com/office/drawing/2014/main" id="{646899B3-5806-250E-5503-18A4817984B0}"/>
              </a:ext>
            </a:extLst>
          </p:cNvPr>
          <p:cNvSpPr/>
          <p:nvPr/>
        </p:nvSpPr>
        <p:spPr bwMode="auto">
          <a:xfrm>
            <a:off x="13324929"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26" name="Snip Single Corner of Rectangle 125">
            <a:extLst>
              <a:ext uri="{FF2B5EF4-FFF2-40B4-BE49-F238E27FC236}">
                <a16:creationId xmlns:a16="http://schemas.microsoft.com/office/drawing/2014/main" id="{D46C5B9B-9B84-657A-6BBF-97492CAE2DE7}"/>
              </a:ext>
            </a:extLst>
          </p:cNvPr>
          <p:cNvSpPr/>
          <p:nvPr/>
        </p:nvSpPr>
        <p:spPr bwMode="auto">
          <a:xfrm>
            <a:off x="14203985" y="5157372"/>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3" name="TextBox 132">
            <a:extLst>
              <a:ext uri="{FF2B5EF4-FFF2-40B4-BE49-F238E27FC236}">
                <a16:creationId xmlns:a16="http://schemas.microsoft.com/office/drawing/2014/main" id="{1AC6F8EE-D635-45AB-E6CC-22098BE70764}"/>
              </a:ext>
            </a:extLst>
          </p:cNvPr>
          <p:cNvSpPr txBox="1"/>
          <p:nvPr/>
        </p:nvSpPr>
        <p:spPr>
          <a:xfrm>
            <a:off x="7653158" y="2747492"/>
            <a:ext cx="1723549" cy="1477136"/>
          </a:xfrm>
          <a:prstGeom prst="rect">
            <a:avLst/>
          </a:prstGeom>
          <a:noFill/>
        </p:spPr>
        <p:txBody>
          <a:bodyPr wrap="none" lIns="243840" tIns="243840" rIns="243840" bIns="243840" rtlCol="0">
            <a:spAutoFit/>
          </a:bodyPr>
          <a:lstStyle/>
          <a:p>
            <a:pPr defTabSz="1829311">
              <a:spcBef>
                <a:spcPts val="2933"/>
              </a:spcBef>
            </a:pPr>
            <a:r>
              <a:rPr lang="en-US" sz="2133" dirty="0">
                <a:solidFill>
                  <a:srgbClr val="000000"/>
                </a:solidFill>
                <a:latin typeface="IBM Plex Sans Light"/>
                <a:ea typeface="IBM Plex Sans" charset="0"/>
                <a:cs typeface="IBM Plex Sans" charset="0"/>
              </a:rPr>
              <a:t>each </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document</a:t>
            </a:r>
            <a:br>
              <a:rPr lang="en-US" sz="2133" dirty="0">
                <a:solidFill>
                  <a:srgbClr val="000000"/>
                </a:solidFill>
                <a:latin typeface="IBM Plex Sans Light"/>
                <a:ea typeface="IBM Plex Sans" charset="0"/>
                <a:cs typeface="IBM Plex Sans" charset="0"/>
              </a:rPr>
            </a:br>
            <a:r>
              <a:rPr lang="en-US" sz="2133" dirty="0">
                <a:solidFill>
                  <a:srgbClr val="000000"/>
                </a:solidFill>
                <a:latin typeface="IBM Plex Sans Light"/>
                <a:ea typeface="IBM Plex Sans" charset="0"/>
                <a:cs typeface="IBM Plex Sans" charset="0"/>
              </a:rPr>
              <a:t>to chunks</a:t>
            </a:r>
          </a:p>
        </p:txBody>
      </p:sp>
      <p:sp>
        <p:nvSpPr>
          <p:cNvPr id="134" name="Snip Single Corner of Rectangle 133">
            <a:extLst>
              <a:ext uri="{FF2B5EF4-FFF2-40B4-BE49-F238E27FC236}">
                <a16:creationId xmlns:a16="http://schemas.microsoft.com/office/drawing/2014/main" id="{B43F1913-6B93-8533-40C4-6032AFE5E5A1}"/>
              </a:ext>
            </a:extLst>
          </p:cNvPr>
          <p:cNvSpPr/>
          <p:nvPr/>
        </p:nvSpPr>
        <p:spPr bwMode="auto">
          <a:xfrm>
            <a:off x="18263019" y="6391921"/>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5" name="Snip Single Corner of Rectangle 134">
            <a:extLst>
              <a:ext uri="{FF2B5EF4-FFF2-40B4-BE49-F238E27FC236}">
                <a16:creationId xmlns:a16="http://schemas.microsoft.com/office/drawing/2014/main" id="{480DD18E-3693-5BEC-B2E4-A186B49906B5}"/>
              </a:ext>
            </a:extLst>
          </p:cNvPr>
          <p:cNvSpPr/>
          <p:nvPr/>
        </p:nvSpPr>
        <p:spPr bwMode="auto">
          <a:xfrm>
            <a:off x="19142075" y="6391921"/>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6" name="Snip Single Corner of Rectangle 135">
            <a:extLst>
              <a:ext uri="{FF2B5EF4-FFF2-40B4-BE49-F238E27FC236}">
                <a16:creationId xmlns:a16="http://schemas.microsoft.com/office/drawing/2014/main" id="{7CF38DA9-8593-ADF1-929A-594749A83C23}"/>
              </a:ext>
            </a:extLst>
          </p:cNvPr>
          <p:cNvSpPr/>
          <p:nvPr/>
        </p:nvSpPr>
        <p:spPr bwMode="auto">
          <a:xfrm>
            <a:off x="18263019" y="731232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7" name="Snip Single Corner of Rectangle 136">
            <a:extLst>
              <a:ext uri="{FF2B5EF4-FFF2-40B4-BE49-F238E27FC236}">
                <a16:creationId xmlns:a16="http://schemas.microsoft.com/office/drawing/2014/main" id="{D417A7CE-4417-DB50-5DE0-C9C322D59821}"/>
              </a:ext>
            </a:extLst>
          </p:cNvPr>
          <p:cNvSpPr/>
          <p:nvPr/>
        </p:nvSpPr>
        <p:spPr bwMode="auto">
          <a:xfrm>
            <a:off x="19142075" y="7312324"/>
            <a:ext cx="571157" cy="615091"/>
          </a:xfrm>
          <a:prstGeom prst="snip1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8" name="Up Arrow 137">
            <a:extLst>
              <a:ext uri="{FF2B5EF4-FFF2-40B4-BE49-F238E27FC236}">
                <a16:creationId xmlns:a16="http://schemas.microsoft.com/office/drawing/2014/main" id="{06E4DEF5-C2F6-51F2-831E-EA671139AB18}"/>
              </a:ext>
            </a:extLst>
          </p:cNvPr>
          <p:cNvSpPr/>
          <p:nvPr/>
        </p:nvSpPr>
        <p:spPr bwMode="auto">
          <a:xfrm rot="16200000">
            <a:off x="20345219" y="6533385"/>
            <a:ext cx="505253" cy="1074216"/>
          </a:xfrm>
          <a:prstGeom prst="upArrow">
            <a:avLst/>
          </a:prstGeom>
          <a:solidFill>
            <a:schemeClr val="accent6">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39" name="TextBox 138">
            <a:extLst>
              <a:ext uri="{FF2B5EF4-FFF2-40B4-BE49-F238E27FC236}">
                <a16:creationId xmlns:a16="http://schemas.microsoft.com/office/drawing/2014/main" id="{6AEA191F-DC65-A578-135E-C3556DDB5F7F}"/>
              </a:ext>
            </a:extLst>
          </p:cNvPr>
          <p:cNvSpPr txBox="1"/>
          <p:nvPr/>
        </p:nvSpPr>
        <p:spPr>
          <a:xfrm>
            <a:off x="21262282" y="6619087"/>
            <a:ext cx="2501006" cy="902876"/>
          </a:xfrm>
          <a:prstGeom prst="rect">
            <a:avLst/>
          </a:prstGeom>
          <a:noFill/>
        </p:spPr>
        <p:txBody>
          <a:bodyPr wrap="none" lIns="243840" tIns="243840" rIns="243840" bIns="243840" rtlCol="0">
            <a:spAutoFit/>
          </a:bodyPr>
          <a:lstStyle/>
          <a:p>
            <a:pPr defTabSz="1829311">
              <a:spcBef>
                <a:spcPts val="2933"/>
              </a:spcBef>
            </a:pPr>
            <a:r>
              <a:rPr lang="en-US" sz="2667" dirty="0">
                <a:solidFill>
                  <a:srgbClr val="000000"/>
                </a:solidFill>
                <a:latin typeface="IBM Plex Sans Light"/>
                <a:ea typeface="IBM Plex Sans" charset="0"/>
                <a:cs typeface="IBM Plex Sans" charset="0"/>
              </a:rPr>
              <a:t>get distances</a:t>
            </a:r>
          </a:p>
        </p:txBody>
      </p:sp>
      <p:sp>
        <p:nvSpPr>
          <p:cNvPr id="140" name="Up Arrow 139">
            <a:extLst>
              <a:ext uri="{FF2B5EF4-FFF2-40B4-BE49-F238E27FC236}">
                <a16:creationId xmlns:a16="http://schemas.microsoft.com/office/drawing/2014/main" id="{0FE1B750-6212-1139-237E-833BF2F9DF2C}"/>
              </a:ext>
            </a:extLst>
          </p:cNvPr>
          <p:cNvSpPr/>
          <p:nvPr/>
        </p:nvSpPr>
        <p:spPr bwMode="auto">
          <a:xfrm>
            <a:off x="5059569" y="10878241"/>
            <a:ext cx="505253" cy="1074216"/>
          </a:xfrm>
          <a:prstGeom prst="upArrow">
            <a:avLst/>
          </a:prstGeom>
          <a:solidFill>
            <a:schemeClr val="accent6">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41" name="TextBox 140">
            <a:extLst>
              <a:ext uri="{FF2B5EF4-FFF2-40B4-BE49-F238E27FC236}">
                <a16:creationId xmlns:a16="http://schemas.microsoft.com/office/drawing/2014/main" id="{2EAD7C57-C134-FEF2-01F5-2DC7000FAE02}"/>
              </a:ext>
            </a:extLst>
          </p:cNvPr>
          <p:cNvSpPr txBox="1"/>
          <p:nvPr/>
        </p:nvSpPr>
        <p:spPr>
          <a:xfrm>
            <a:off x="3532455" y="11296140"/>
            <a:ext cx="10883107" cy="2134174"/>
          </a:xfrm>
          <a:prstGeom prst="rect">
            <a:avLst/>
          </a:prstGeom>
          <a:noFill/>
        </p:spPr>
        <p:txBody>
          <a:bodyPr wrap="none" lIns="243840" tIns="243840" rIns="243840" bIns="243840" rtlCol="0">
            <a:spAutoFit/>
          </a:bodyPr>
          <a:lstStyle/>
          <a:p>
            <a:pPr defTabSz="1829311">
              <a:spcBef>
                <a:spcPts val="2933"/>
              </a:spcBef>
            </a:pPr>
            <a:r>
              <a:rPr lang="en-US" sz="2667" dirty="0">
                <a:solidFill>
                  <a:srgbClr val="000000"/>
                </a:solidFill>
                <a:latin typeface="IBM Plex Sans Light"/>
                <a:ea typeface="IBM Plex Sans" charset="0"/>
                <a:cs typeface="IBM Plex Sans" charset="0"/>
              </a:rPr>
              <a:t>compute</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relevance</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score against </a:t>
            </a:r>
            <a:br>
              <a:rPr lang="en-US" sz="2667" dirty="0">
                <a:solidFill>
                  <a:srgbClr val="000000"/>
                </a:solidFill>
                <a:latin typeface="IBM Plex Sans Light"/>
                <a:ea typeface="IBM Plex Sans" charset="0"/>
                <a:cs typeface="IBM Plex Sans" charset="0"/>
              </a:rPr>
            </a:br>
            <a:r>
              <a:rPr lang="en-US" sz="2667" dirty="0">
                <a:solidFill>
                  <a:srgbClr val="000000"/>
                </a:solidFill>
                <a:latin typeface="IBM Plex Sans Light"/>
                <a:ea typeface="IBM Plex Sans" charset="0"/>
                <a:cs typeface="IBM Plex Sans" charset="0"/>
              </a:rPr>
              <a:t>each retrieved chunk using IBM watsonx.governance monitoring SDK</a:t>
            </a:r>
          </a:p>
        </p:txBody>
      </p:sp>
    </p:spTree>
    <p:extLst>
      <p:ext uri="{BB962C8B-B14F-4D97-AF65-F5344CB8AC3E}">
        <p14:creationId xmlns:p14="http://schemas.microsoft.com/office/powerpoint/2010/main" val="3079466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897A-B0FA-223C-B73A-B544E0DD7728}"/>
              </a:ext>
            </a:extLst>
          </p:cNvPr>
          <p:cNvSpPr>
            <a:spLocks noGrp="1"/>
          </p:cNvSpPr>
          <p:nvPr>
            <p:ph type="title"/>
          </p:nvPr>
        </p:nvSpPr>
        <p:spPr>
          <a:xfrm>
            <a:off x="560905" y="536448"/>
            <a:ext cx="11047390" cy="1421520"/>
          </a:xfrm>
        </p:spPr>
        <p:txBody>
          <a:bodyPr/>
          <a:lstStyle/>
          <a:p>
            <a:r>
              <a:rPr lang="en-US" dirty="0"/>
              <a:t>RAG Evaluation Metrics</a:t>
            </a:r>
          </a:p>
        </p:txBody>
      </p:sp>
      <p:sp>
        <p:nvSpPr>
          <p:cNvPr id="8" name="Content Placeholder 7">
            <a:extLst>
              <a:ext uri="{FF2B5EF4-FFF2-40B4-BE49-F238E27FC236}">
                <a16:creationId xmlns:a16="http://schemas.microsoft.com/office/drawing/2014/main" id="{6E9F499E-BCCC-38B3-C443-62C471153D98}"/>
              </a:ext>
            </a:extLst>
          </p:cNvPr>
          <p:cNvSpPr>
            <a:spLocks noGrp="1"/>
          </p:cNvSpPr>
          <p:nvPr>
            <p:ph sz="quarter" idx="13"/>
          </p:nvPr>
        </p:nvSpPr>
        <p:spPr>
          <a:xfrm>
            <a:off x="609680" y="1957968"/>
            <a:ext cx="9078018" cy="11758032"/>
          </a:xfrm>
        </p:spPr>
        <p:txBody>
          <a:bodyPr/>
          <a:lstStyle/>
          <a:p>
            <a:r>
              <a:rPr lang="en-US" sz="4000" dirty="0">
                <a:latin typeface="IBM Plex Sans Text" panose="020B0503050203000203" pitchFamily="34" charset="0"/>
              </a:rPr>
              <a:t>Scenario</a:t>
            </a:r>
          </a:p>
          <a:p>
            <a:pPr marL="857250" indent="-857250">
              <a:buFont typeface="Arial" panose="020B0604020202020204" pitchFamily="34" charset="0"/>
              <a:buChar char="•"/>
            </a:pPr>
            <a:r>
              <a:rPr lang="en-US" sz="4000" dirty="0">
                <a:latin typeface="IBM Plex Sans Text" panose="020B0503050203000203" pitchFamily="34" charset="0"/>
              </a:rPr>
              <a:t>Document corpus is about to-be launched market investment plans by a bank</a:t>
            </a:r>
          </a:p>
          <a:p>
            <a:pPr marL="857250" indent="-857250">
              <a:buFont typeface="Arial" panose="020B0604020202020204" pitchFamily="34" charset="0"/>
              <a:buChar char="•"/>
            </a:pPr>
            <a:r>
              <a:rPr lang="en-US" sz="4000" dirty="0">
                <a:latin typeface="IBM Plex Sans Text" panose="020B0503050203000203" pitchFamily="34" charset="0"/>
              </a:rPr>
              <a:t>Say, Question is “Describe the risks involved in investing in Market Large Cap plan?”</a:t>
            </a:r>
          </a:p>
          <a:p>
            <a:pPr marL="857250" indent="-857250">
              <a:buFont typeface="Arial" panose="020B0604020202020204" pitchFamily="34" charset="0"/>
              <a:buChar char="•"/>
            </a:pPr>
            <a:r>
              <a:rPr lang="en-US" sz="4000" dirty="0">
                <a:latin typeface="IBM Plex Sans Text" panose="020B0503050203000203" pitchFamily="34" charset="0"/>
              </a:rPr>
              <a:t>Say, fetched 5 contexts (chucks) from the vectorized document corpus</a:t>
            </a:r>
          </a:p>
        </p:txBody>
      </p:sp>
      <p:sp>
        <p:nvSpPr>
          <p:cNvPr id="7" name="Text Placeholder 6">
            <a:extLst>
              <a:ext uri="{FF2B5EF4-FFF2-40B4-BE49-F238E27FC236}">
                <a16:creationId xmlns:a16="http://schemas.microsoft.com/office/drawing/2014/main" id="{34D60B53-D94D-6F48-AB20-C5C3B5DD9F87}"/>
              </a:ext>
            </a:extLst>
          </p:cNvPr>
          <p:cNvSpPr>
            <a:spLocks noGrp="1"/>
          </p:cNvSpPr>
          <p:nvPr>
            <p:ph type="body" sz="quarter" idx="12"/>
          </p:nvPr>
        </p:nvSpPr>
        <p:spPr>
          <a:xfrm>
            <a:off x="9687698" y="536448"/>
            <a:ext cx="14138572" cy="13179552"/>
          </a:xfrm>
        </p:spPr>
        <p:txBody>
          <a:bodyPr vert="horz" lIns="0" tIns="0" rIns="0" bIns="0" rtlCol="0">
            <a:normAutofit/>
          </a:bodyPr>
          <a:lstStyle/>
          <a:p>
            <a:r>
              <a:rPr lang="en-US" sz="4000" dirty="0">
                <a:latin typeface="IBM Plex Sans Text" panose="020B0503050203000203" pitchFamily="34" charset="0"/>
              </a:rPr>
              <a:t>RAG Metrics</a:t>
            </a:r>
          </a:p>
          <a:p>
            <a:pPr marL="857250" indent="-857250">
              <a:buFont typeface="Arial" panose="020B0604020202020204" pitchFamily="34" charset="0"/>
              <a:buChar char="•"/>
            </a:pPr>
            <a:r>
              <a:rPr lang="en-IN" sz="2700" dirty="0">
                <a:solidFill>
                  <a:srgbClr val="0070C0"/>
                </a:solidFill>
                <a:latin typeface="IBM Plex Sans Text" panose="020B0503050203000203" pitchFamily="34" charset="0"/>
              </a:rPr>
              <a:t>Context Relevance Metric</a:t>
            </a:r>
            <a:r>
              <a:rPr lang="en-IN" sz="2700" dirty="0">
                <a:solidFill>
                  <a:srgbClr val="00B0F0"/>
                </a:solidFill>
                <a:latin typeface="IBM Plex Sans Text" panose="020B0503050203000203" pitchFamily="34" charset="0"/>
              </a:rPr>
              <a:t> </a:t>
            </a:r>
            <a:r>
              <a:rPr lang="en-IN" sz="2700" dirty="0">
                <a:latin typeface="IBM Plex Sans Text" panose="020B0503050203000203" pitchFamily="34" charset="0"/>
              </a:rPr>
              <a:t>- How relevant are the retrieved contexts for the question that is asked.</a:t>
            </a:r>
          </a:p>
          <a:p>
            <a:pPr marL="1314461" lvl="1" indent="-857250">
              <a:buFont typeface="Arial" panose="020B0604020202020204" pitchFamily="34" charset="0"/>
              <a:buChar char="•"/>
            </a:pPr>
            <a:r>
              <a:rPr lang="en-IN" sz="2700" dirty="0">
                <a:latin typeface="IBM Plex Sans Text" panose="020B0503050203000203" pitchFamily="34" charset="0"/>
              </a:rPr>
              <a:t>In the example, from the retrieved 5 contexts from the Vector DB, which chunks are relevant to the question of “Large Cap plan investment risks”. </a:t>
            </a:r>
          </a:p>
          <a:p>
            <a:pPr marL="1314461" lvl="1" indent="-857250">
              <a:buFont typeface="Arial" panose="020B0604020202020204" pitchFamily="34" charset="0"/>
              <a:buChar char="•"/>
            </a:pPr>
            <a:r>
              <a:rPr lang="en-IN" sz="2700" dirty="0">
                <a:latin typeface="IBM Plex Sans Text" panose="020B0503050203000203" pitchFamily="34" charset="0"/>
              </a:rPr>
              <a:t>For the question, measure the distance of each context to the document corpus.</a:t>
            </a:r>
          </a:p>
          <a:p>
            <a:pPr marL="857250" indent="-857250">
              <a:buFont typeface="Arial" panose="020B0604020202020204" pitchFamily="34" charset="0"/>
              <a:buChar char="•"/>
            </a:pPr>
            <a:r>
              <a:rPr lang="en-IN" sz="2700" dirty="0">
                <a:solidFill>
                  <a:srgbClr val="0070C0"/>
                </a:solidFill>
                <a:latin typeface="IBM Plex Sans Text" panose="020B0503050203000203" pitchFamily="34" charset="0"/>
              </a:rPr>
              <a:t>Faithfulness Metric</a:t>
            </a:r>
            <a:r>
              <a:rPr lang="en-IN" sz="2700" dirty="0">
                <a:latin typeface="IBM Plex Sans Text" panose="020B0503050203000203" pitchFamily="34" charset="0"/>
              </a:rPr>
              <a:t> - Using the contexts compose a prompt and run it against a large language model. Validate whether the obtained answer is supported by the contexts or is the model, being creative, providing its own answer. </a:t>
            </a:r>
          </a:p>
          <a:p>
            <a:pPr marL="1314461" lvl="1" indent="-857250">
              <a:buFont typeface="Arial" panose="020B0604020202020204" pitchFamily="34" charset="0"/>
              <a:buChar char="•"/>
            </a:pPr>
            <a:r>
              <a:rPr lang="en-IN" sz="2700" dirty="0">
                <a:latin typeface="IBM Plex Sans Text" panose="020B0503050203000203" pitchFamily="34" charset="0"/>
              </a:rPr>
              <a:t>If the model is faithful, it would provide the answer about the “Large Cap plan risk details” within the boundary of the contexts related to the question. </a:t>
            </a:r>
          </a:p>
          <a:p>
            <a:pPr marL="1314461" lvl="1" indent="-857250">
              <a:buFont typeface="Arial" panose="020B0604020202020204" pitchFamily="34" charset="0"/>
              <a:buChar char="•"/>
            </a:pPr>
            <a:r>
              <a:rPr lang="en-IN" sz="2700" dirty="0">
                <a:latin typeface="IBM Plex Sans Text" panose="020B0503050203000203" pitchFamily="34" charset="0"/>
              </a:rPr>
              <a:t>Otherwise, the model might hallucinate and might provide an answer which could be correct, but not within the boundary of the question contexts. For example, there is no such “Large Cap plan”, but model is explaining risks involved in investing in markets.</a:t>
            </a:r>
          </a:p>
          <a:p>
            <a:pPr marL="857250" indent="-857250">
              <a:buFont typeface="Arial" panose="020B0604020202020204" pitchFamily="34" charset="0"/>
              <a:buChar char="•"/>
            </a:pPr>
            <a:r>
              <a:rPr lang="en-IN" sz="2700" dirty="0">
                <a:solidFill>
                  <a:srgbClr val="0070C0"/>
                </a:solidFill>
                <a:latin typeface="IBM Plex Sans Text" panose="020B0503050203000203" pitchFamily="34" charset="0"/>
              </a:rPr>
              <a:t>Answer Relevance Metric </a:t>
            </a:r>
            <a:r>
              <a:rPr lang="en-IN" sz="2700" dirty="0">
                <a:latin typeface="IBM Plex Sans Text" panose="020B0503050203000203" pitchFamily="34" charset="0"/>
              </a:rPr>
              <a:t>- is the obtained answer relevant to the original question. </a:t>
            </a:r>
          </a:p>
          <a:p>
            <a:pPr marL="1314461" lvl="1" indent="-857250">
              <a:buFont typeface="Arial" panose="020B0604020202020204" pitchFamily="34" charset="0"/>
              <a:buChar char="•"/>
            </a:pPr>
            <a:r>
              <a:rPr lang="en-IN" sz="2700" dirty="0">
                <a:latin typeface="IBM Plex Sans Text" panose="020B0503050203000203" pitchFamily="34" charset="0"/>
              </a:rPr>
              <a:t>In the example, validate whether the obtained answer indeed related to “describing the risks involved in investing in large cap plan”</a:t>
            </a:r>
          </a:p>
          <a:p>
            <a:pPr marL="742950" lvl="1" indent="-285750">
              <a:buFont typeface="Arial" panose="020B0604020202020204" pitchFamily="34" charset="0"/>
              <a:buChar char="•"/>
            </a:pPr>
            <a:r>
              <a:rPr lang="en-IN" sz="2700" dirty="0">
                <a:solidFill>
                  <a:srgbClr val="0070C0"/>
                </a:solidFill>
                <a:latin typeface="IBM Plex Sans Text" panose="020B0503050203000203" pitchFamily="34" charset="0"/>
              </a:rPr>
              <a:t>Quality Evaluation using Validation LLM</a:t>
            </a:r>
          </a:p>
          <a:p>
            <a:pPr marL="1200164" lvl="2" indent="-285750">
              <a:buFont typeface="Arial" panose="020B0604020202020204" pitchFamily="34" charset="0"/>
              <a:buChar char="•"/>
            </a:pPr>
            <a:r>
              <a:rPr lang="en-IN" sz="2700" dirty="0">
                <a:latin typeface="IBM Plex Sans Text" panose="020B0503050203000203" pitchFamily="34" charset="0"/>
              </a:rPr>
              <a:t>If customer provides a validation LLM, then use this validation LLM to compare the obtained answer with the ground truth answer, or with the generated answer as obtained from QnA pairs generation.</a:t>
            </a:r>
          </a:p>
        </p:txBody>
      </p:sp>
      <p:sp>
        <p:nvSpPr>
          <p:cNvPr id="6" name="Slide Number Placeholder 5">
            <a:extLst>
              <a:ext uri="{FF2B5EF4-FFF2-40B4-BE49-F238E27FC236}">
                <a16:creationId xmlns:a16="http://schemas.microsoft.com/office/drawing/2014/main" id="{D47D52EE-0E8B-4642-8548-43262B6BFB03}"/>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42162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0184EE-C310-4D33-DE1F-1DB9296340BA}"/>
              </a:ext>
            </a:extLst>
          </p:cNvPr>
          <p:cNvSpPr>
            <a:spLocks noGrp="1"/>
          </p:cNvSpPr>
          <p:nvPr>
            <p:ph type="title"/>
          </p:nvPr>
        </p:nvSpPr>
        <p:spPr>
          <a:xfrm>
            <a:off x="579099" y="576892"/>
            <a:ext cx="22683291" cy="1525389"/>
          </a:xfrm>
        </p:spPr>
        <p:txBody>
          <a:bodyPr lIns="0" tIns="0" rIns="0" bIns="0">
            <a:noAutofit/>
          </a:bodyPr>
          <a:lstStyle/>
          <a:p>
            <a:r>
              <a:rPr lang="en-US" sz="4800" dirty="0" err="1"/>
              <a:t>Watsonx</a:t>
            </a:r>
            <a:r>
              <a:rPr lang="en-US" sz="4800" dirty="0"/>
              <a:t> Hallucination Detection – Accurate and 5X-10X cheaper!</a:t>
            </a:r>
          </a:p>
        </p:txBody>
      </p:sp>
      <p:sp>
        <p:nvSpPr>
          <p:cNvPr id="3" name="Slide Number Placeholder 2">
            <a:extLst>
              <a:ext uri="{FF2B5EF4-FFF2-40B4-BE49-F238E27FC236}">
                <a16:creationId xmlns:a16="http://schemas.microsoft.com/office/drawing/2014/main" id="{E733830C-D148-FBE2-F460-67A999D59A07}"/>
              </a:ext>
            </a:extLst>
          </p:cNvPr>
          <p:cNvSpPr>
            <a:spLocks noGrp="1"/>
          </p:cNvSpPr>
          <p:nvPr>
            <p:ph type="sldNum" sz="quarter" idx="10"/>
          </p:nvPr>
        </p:nvSpPr>
        <p:spPr>
          <a:xfrm>
            <a:off x="23535932" y="12903842"/>
            <a:ext cx="273544" cy="246189"/>
          </a:xfrm>
        </p:spPr>
        <p:txBody>
          <a:bodyPr wrap="none" lIns="0" tIns="0" rIns="0" bIns="0" anchor="b" anchorCtr="0">
            <a:normAutofit/>
          </a:bodyPr>
          <a:lstStyle/>
          <a:p>
            <a:pPr defTabSz="1829311">
              <a:spcAft>
                <a:spcPts val="1600"/>
              </a:spcAft>
            </a:pPr>
            <a:fld id="{86CB4B4D-7CA3-9044-876B-883B54F8677D}" type="slidenum">
              <a:rPr lang="en-US">
                <a:solidFill>
                  <a:srgbClr val="000000"/>
                </a:solidFill>
              </a:rPr>
              <a:pPr defTabSz="1829311">
                <a:spcAft>
                  <a:spcPts val="1600"/>
                </a:spcAft>
              </a:pPr>
              <a:t>28</a:t>
            </a:fld>
            <a:endParaRPr lang="en-US">
              <a:solidFill>
                <a:srgbClr val="000000"/>
              </a:solidFill>
            </a:endParaRPr>
          </a:p>
        </p:txBody>
      </p:sp>
      <p:sp>
        <p:nvSpPr>
          <p:cNvPr id="4" name="Footer Placeholder 3">
            <a:extLst>
              <a:ext uri="{FF2B5EF4-FFF2-40B4-BE49-F238E27FC236}">
                <a16:creationId xmlns:a16="http://schemas.microsoft.com/office/drawing/2014/main" id="{AE60652F-5C5D-8E5F-6C5F-081082D00DCA}"/>
              </a:ext>
            </a:extLst>
          </p:cNvPr>
          <p:cNvSpPr>
            <a:spLocks noGrp="1"/>
          </p:cNvSpPr>
          <p:nvPr>
            <p:ph type="ftr" sz="quarter" idx="12"/>
          </p:nvPr>
        </p:nvSpPr>
        <p:spPr>
          <a:xfrm>
            <a:off x="571353" y="12803462"/>
            <a:ext cx="4954885" cy="380949"/>
          </a:xfrm>
        </p:spPr>
        <p:txBody>
          <a:bodyPr vert="horz" lIns="0" tIns="0" rIns="0" bIns="0" rtlCol="0" anchor="b">
            <a:normAutofit/>
          </a:bodyPr>
          <a:lstStyle/>
          <a:p>
            <a:pPr defTabSz="1829311">
              <a:spcAft>
                <a:spcPts val="1600"/>
              </a:spcAft>
            </a:pPr>
            <a:r>
              <a:rPr lang="en-US">
                <a:solidFill>
                  <a:srgbClr val="000000"/>
                </a:solidFill>
              </a:rPr>
              <a:t>watsonx</a:t>
            </a:r>
          </a:p>
        </p:txBody>
      </p:sp>
      <p:sp>
        <p:nvSpPr>
          <p:cNvPr id="2" name="TextBox 1">
            <a:extLst>
              <a:ext uri="{FF2B5EF4-FFF2-40B4-BE49-F238E27FC236}">
                <a16:creationId xmlns:a16="http://schemas.microsoft.com/office/drawing/2014/main" id="{336C0431-4F50-4864-9329-229D61CED2A2}"/>
              </a:ext>
            </a:extLst>
          </p:cNvPr>
          <p:cNvSpPr txBox="1"/>
          <p:nvPr/>
        </p:nvSpPr>
        <p:spPr>
          <a:xfrm>
            <a:off x="10877015" y="2520889"/>
            <a:ext cx="2438083" cy="69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6502561">
              <a:spcBef>
                <a:spcPts val="7733"/>
              </a:spcBef>
              <a:buSzPct val="100000"/>
            </a:pPr>
            <a:r>
              <a:rPr lang="en-US" sz="4000" kern="0" dirty="0">
                <a:solidFill>
                  <a:srgbClr val="000000"/>
                </a:solidFill>
                <a:latin typeface="IBM Plex Sans Light"/>
                <a:sym typeface="IBM Plex Sans Light"/>
              </a:rPr>
              <a:t>Do you offer loan for </a:t>
            </a:r>
            <a:br>
              <a:rPr lang="en-US" sz="4000" kern="0" dirty="0">
                <a:solidFill>
                  <a:srgbClr val="000000"/>
                </a:solidFill>
                <a:latin typeface="IBM Plex Sans Light"/>
                <a:sym typeface="IBM Plex Sans Light"/>
              </a:rPr>
            </a:br>
            <a:r>
              <a:rPr lang="en-US" sz="4000" kern="0" dirty="0">
                <a:solidFill>
                  <a:srgbClr val="000000"/>
                </a:solidFill>
                <a:latin typeface="IBM Plex Sans Light"/>
                <a:sym typeface="IBM Plex Sans Light"/>
              </a:rPr>
              <a:t>used cars?</a:t>
            </a:r>
          </a:p>
        </p:txBody>
      </p:sp>
      <p:sp>
        <p:nvSpPr>
          <p:cNvPr id="24" name="Rounded Rectangle 23">
            <a:extLst>
              <a:ext uri="{FF2B5EF4-FFF2-40B4-BE49-F238E27FC236}">
                <a16:creationId xmlns:a16="http://schemas.microsoft.com/office/drawing/2014/main" id="{67E30916-1604-6ACB-CDC1-F50FED004E96}"/>
              </a:ext>
            </a:extLst>
          </p:cNvPr>
          <p:cNvSpPr/>
          <p:nvPr/>
        </p:nvSpPr>
        <p:spPr bwMode="auto">
          <a:xfrm>
            <a:off x="571354" y="2714199"/>
            <a:ext cx="6204275" cy="1849555"/>
          </a:xfrm>
          <a:prstGeom prst="roundRect">
            <a:avLst/>
          </a:prstGeom>
          <a:solidFill>
            <a:srgbClr val="FFF1F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8460" fontAlgn="base">
              <a:spcBef>
                <a:spcPct val="0"/>
              </a:spcBef>
              <a:spcAft>
                <a:spcPct val="0"/>
              </a:spcAft>
            </a:pPr>
            <a:endParaRPr lang="en-US" sz="3733" dirty="0">
              <a:solidFill>
                <a:srgbClr val="FFFFFF"/>
              </a:solidFill>
              <a:latin typeface="IBM Plex Sans Light"/>
            </a:endParaRPr>
          </a:p>
        </p:txBody>
      </p:sp>
      <p:sp>
        <p:nvSpPr>
          <p:cNvPr id="25" name="TextBox 24">
            <a:extLst>
              <a:ext uri="{FF2B5EF4-FFF2-40B4-BE49-F238E27FC236}">
                <a16:creationId xmlns:a16="http://schemas.microsoft.com/office/drawing/2014/main" id="{ACBF4E12-3586-AE2F-A5C1-E93E4EC82EFF}"/>
              </a:ext>
            </a:extLst>
          </p:cNvPr>
          <p:cNvSpPr txBox="1"/>
          <p:nvPr/>
        </p:nvSpPr>
        <p:spPr>
          <a:xfrm>
            <a:off x="2403031" y="2971439"/>
            <a:ext cx="2540915" cy="185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829311"/>
            <a:r>
              <a:rPr lang="en-IN" sz="4267" dirty="0">
                <a:solidFill>
                  <a:srgbClr val="000000"/>
                </a:solidFill>
                <a:latin typeface="Helvetica Neue" panose="02000503000000020004" pitchFamily="2" charset="0"/>
              </a:rPr>
              <a:t>RAG </a:t>
            </a:r>
            <a:r>
              <a:rPr lang="en-IN" sz="4267" dirty="0" err="1">
                <a:solidFill>
                  <a:srgbClr val="000000"/>
                </a:solidFill>
                <a:latin typeface="Helvetica Neue" panose="02000503000000020004" pitchFamily="2" charset="0"/>
              </a:rPr>
              <a:t>ChatBot</a:t>
            </a:r>
            <a:r>
              <a:rPr lang="en-IN" sz="4267" dirty="0">
                <a:solidFill>
                  <a:srgbClr val="000000"/>
                </a:solidFill>
                <a:latin typeface="Helvetica Neue" panose="02000503000000020004" pitchFamily="2" charset="0"/>
              </a:rPr>
              <a:t> for Bank</a:t>
            </a:r>
            <a:br>
              <a:rPr lang="en-IN" sz="4267" dirty="0">
                <a:solidFill>
                  <a:srgbClr val="000000"/>
                </a:solidFill>
                <a:latin typeface="Helvetica Neue" panose="02000503000000020004" pitchFamily="2" charset="0"/>
              </a:rPr>
            </a:br>
            <a:r>
              <a:rPr lang="en-IN" sz="2800" dirty="0">
                <a:solidFill>
                  <a:srgbClr val="000000"/>
                </a:solidFill>
                <a:latin typeface="Helvetica Neue" panose="02000503000000020004" pitchFamily="2" charset="0"/>
              </a:rPr>
              <a:t>(</a:t>
            </a:r>
            <a:r>
              <a:rPr lang="en-IN" sz="2800" dirty="0" err="1">
                <a:solidFill>
                  <a:srgbClr val="000000"/>
                </a:solidFill>
                <a:latin typeface="Helvetica Neue" panose="02000503000000020004" pitchFamily="2" charset="0"/>
              </a:rPr>
              <a:t>watsonx</a:t>
            </a:r>
            <a:r>
              <a:rPr lang="en-IN" sz="2800" dirty="0">
                <a:solidFill>
                  <a:srgbClr val="000000"/>
                </a:solidFill>
                <a:latin typeface="Helvetica Neue" panose="02000503000000020004" pitchFamily="2" charset="0"/>
              </a:rPr>
              <a:t>, AWS, Azure, etc.)</a:t>
            </a:r>
            <a:endParaRPr lang="en-US" sz="4800" kern="0" dirty="0">
              <a:solidFill>
                <a:srgbClr val="000000"/>
              </a:solidFill>
              <a:latin typeface="IBM Plex Sans Light"/>
              <a:sym typeface="IBM Plex Sans Light"/>
            </a:endParaRPr>
          </a:p>
        </p:txBody>
      </p:sp>
      <p:cxnSp>
        <p:nvCxnSpPr>
          <p:cNvPr id="31" name="Straight Arrow Connector 30">
            <a:extLst>
              <a:ext uri="{FF2B5EF4-FFF2-40B4-BE49-F238E27FC236}">
                <a16:creationId xmlns:a16="http://schemas.microsoft.com/office/drawing/2014/main" id="{AEC8BC03-94C0-C001-E814-58CBDC33FED4}"/>
              </a:ext>
            </a:extLst>
          </p:cNvPr>
          <p:cNvCxnSpPr>
            <a:cxnSpLocks/>
          </p:cNvCxnSpPr>
          <p:nvPr/>
        </p:nvCxnSpPr>
        <p:spPr bwMode="auto">
          <a:xfrm>
            <a:off x="6796698" y="4056552"/>
            <a:ext cx="3789965" cy="62562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B44F019-7F38-E5F4-1C13-2743A62C4712}"/>
              </a:ext>
            </a:extLst>
          </p:cNvPr>
          <p:cNvCxnSpPr>
            <a:cxnSpLocks/>
          </p:cNvCxnSpPr>
          <p:nvPr/>
        </p:nvCxnSpPr>
        <p:spPr bwMode="auto">
          <a:xfrm flipH="1">
            <a:off x="6775619" y="2884768"/>
            <a:ext cx="2867013" cy="42394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69FB4BDD-0EC8-5417-89C1-B54FFFB8D30A}"/>
              </a:ext>
            </a:extLst>
          </p:cNvPr>
          <p:cNvSpPr txBox="1"/>
          <p:nvPr/>
        </p:nvSpPr>
        <p:spPr>
          <a:xfrm>
            <a:off x="17623740" y="5509920"/>
            <a:ext cx="2540915"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829311"/>
            <a:r>
              <a:rPr lang="en-IN" sz="3733" dirty="0">
                <a:solidFill>
                  <a:srgbClr val="FF0000"/>
                </a:solidFill>
                <a:latin typeface="Helvetica Neue" panose="02000503000000020004" pitchFamily="2" charset="0"/>
              </a:rPr>
              <a:t>Hallucination = True! </a:t>
            </a:r>
            <a:endParaRPr lang="en-US" sz="7467" kern="0" dirty="0">
              <a:solidFill>
                <a:srgbClr val="FF0000"/>
              </a:solidFill>
              <a:latin typeface="IBM Plex Sans Light"/>
              <a:sym typeface="IBM Plex Sans Light"/>
            </a:endParaRPr>
          </a:p>
        </p:txBody>
      </p:sp>
      <p:sp>
        <p:nvSpPr>
          <p:cNvPr id="44" name="TextBox 43">
            <a:extLst>
              <a:ext uri="{FF2B5EF4-FFF2-40B4-BE49-F238E27FC236}">
                <a16:creationId xmlns:a16="http://schemas.microsoft.com/office/drawing/2014/main" id="{1BF97DBB-6129-50B0-2C29-4C8827991D94}"/>
              </a:ext>
            </a:extLst>
          </p:cNvPr>
          <p:cNvSpPr txBox="1"/>
          <p:nvPr/>
        </p:nvSpPr>
        <p:spPr>
          <a:xfrm>
            <a:off x="9570039" y="4333644"/>
            <a:ext cx="4192200" cy="69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6502561">
              <a:spcBef>
                <a:spcPts val="7733"/>
              </a:spcBef>
              <a:buSzPct val="100000"/>
            </a:pPr>
            <a:r>
              <a:rPr lang="en-US" sz="4000" kern="0" dirty="0">
                <a:solidFill>
                  <a:srgbClr val="000000"/>
                </a:solidFill>
                <a:latin typeface="IBM Plex Sans Light"/>
                <a:sym typeface="IBM Plex Sans Light"/>
              </a:rPr>
              <a:t>No </a:t>
            </a:r>
            <a:br>
              <a:rPr lang="en-US" sz="4000" kern="0" dirty="0">
                <a:solidFill>
                  <a:srgbClr val="000000"/>
                </a:solidFill>
                <a:latin typeface="IBM Plex Sans Light"/>
                <a:sym typeface="IBM Plex Sans Light"/>
              </a:rPr>
            </a:br>
            <a:r>
              <a:rPr lang="en-US" sz="4000" kern="0" dirty="0">
                <a:solidFill>
                  <a:srgbClr val="000000"/>
                </a:solidFill>
                <a:latin typeface="IBM Plex Sans Light"/>
                <a:sym typeface="IBM Plex Sans Light"/>
              </a:rPr>
              <a:t>(correct answer = Yes!)</a:t>
            </a:r>
          </a:p>
        </p:txBody>
      </p:sp>
      <p:grpSp>
        <p:nvGrpSpPr>
          <p:cNvPr id="50" name="Group 49">
            <a:extLst>
              <a:ext uri="{FF2B5EF4-FFF2-40B4-BE49-F238E27FC236}">
                <a16:creationId xmlns:a16="http://schemas.microsoft.com/office/drawing/2014/main" id="{744C744B-3550-8C80-BC60-47F233A41DF7}"/>
              </a:ext>
            </a:extLst>
          </p:cNvPr>
          <p:cNvGrpSpPr/>
          <p:nvPr/>
        </p:nvGrpSpPr>
        <p:grpSpPr>
          <a:xfrm>
            <a:off x="16519733" y="3064446"/>
            <a:ext cx="4748941" cy="2237813"/>
            <a:chOff x="6194515" y="1148981"/>
            <a:chExt cx="1781085" cy="839289"/>
          </a:xfrm>
        </p:grpSpPr>
        <p:sp>
          <p:nvSpPr>
            <p:cNvPr id="16" name="Rounded Rectangle 15">
              <a:extLst>
                <a:ext uri="{FF2B5EF4-FFF2-40B4-BE49-F238E27FC236}">
                  <a16:creationId xmlns:a16="http://schemas.microsoft.com/office/drawing/2014/main" id="{823295FD-ACDA-9047-7D7D-9E51B67A069D}"/>
                </a:ext>
              </a:extLst>
            </p:cNvPr>
            <p:cNvSpPr/>
            <p:nvPr/>
          </p:nvSpPr>
          <p:spPr bwMode="auto">
            <a:xfrm>
              <a:off x="6194515" y="1148981"/>
              <a:ext cx="1781085" cy="655636"/>
            </a:xfrm>
            <a:prstGeom prst="roundRect">
              <a:avLst/>
            </a:prstGeom>
            <a:solidFill>
              <a:srgbClr val="E5F6FF"/>
            </a:solidFill>
            <a:ln w="19050">
              <a:solidFill>
                <a:srgbClr val="A8A8A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algn="ctr" defTabSz="2438460" fontAlgn="base">
                <a:spcBef>
                  <a:spcPct val="0"/>
                </a:spcBef>
                <a:spcAft>
                  <a:spcPct val="0"/>
                </a:spcAft>
              </a:pPr>
              <a:endParaRPr lang="en-US" sz="1067" dirty="0">
                <a:solidFill>
                  <a:srgbClr val="000000"/>
                </a:solidFill>
                <a:latin typeface="IBM Plex Sans Light"/>
              </a:endParaRPr>
            </a:p>
          </p:txBody>
        </p:sp>
        <p:sp>
          <p:nvSpPr>
            <p:cNvPr id="49" name="TextBox 48">
              <a:extLst>
                <a:ext uri="{FF2B5EF4-FFF2-40B4-BE49-F238E27FC236}">
                  <a16:creationId xmlns:a16="http://schemas.microsoft.com/office/drawing/2014/main" id="{2AE3A40D-659F-2DEC-EC2F-740C89775004}"/>
                </a:ext>
              </a:extLst>
            </p:cNvPr>
            <p:cNvSpPr txBox="1"/>
            <p:nvPr/>
          </p:nvSpPr>
          <p:spPr>
            <a:xfrm>
              <a:off x="6608573" y="1294003"/>
              <a:ext cx="952967" cy="694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829311"/>
              <a:r>
                <a:rPr lang="en-IN" sz="3200" kern="0" dirty="0" err="1">
                  <a:solidFill>
                    <a:srgbClr val="000000"/>
                  </a:solidFill>
                  <a:latin typeface="Helvetica Neue" panose="02000503000000020004" pitchFamily="2" charset="0"/>
                  <a:sym typeface="IBM Plex Sans Light"/>
                </a:rPr>
                <a:t>watsonx.governance</a:t>
              </a:r>
              <a:br>
                <a:rPr lang="en-IN" sz="3200" kern="0" dirty="0">
                  <a:solidFill>
                    <a:srgbClr val="000000"/>
                  </a:solidFill>
                  <a:latin typeface="Helvetica Neue" panose="02000503000000020004" pitchFamily="2" charset="0"/>
                  <a:sym typeface="IBM Plex Sans Light"/>
                </a:rPr>
              </a:br>
              <a:r>
                <a:rPr lang="en-IN" sz="3200" kern="0" dirty="0">
                  <a:solidFill>
                    <a:srgbClr val="000000"/>
                  </a:solidFill>
                  <a:latin typeface="Helvetica Neue" panose="02000503000000020004" pitchFamily="2" charset="0"/>
                  <a:sym typeface="IBM Plex Sans Light"/>
                </a:rPr>
                <a:t>Hallucination Detector</a:t>
              </a:r>
              <a:endParaRPr lang="en-US" sz="3733" kern="0" dirty="0">
                <a:solidFill>
                  <a:srgbClr val="000000"/>
                </a:solidFill>
                <a:latin typeface="IBM Plex Sans Light"/>
                <a:sym typeface="IBM Plex Sans Light"/>
              </a:endParaRPr>
            </a:p>
          </p:txBody>
        </p:sp>
      </p:grpSp>
      <p:cxnSp>
        <p:nvCxnSpPr>
          <p:cNvPr id="51" name="Straight Arrow Connector 50">
            <a:extLst>
              <a:ext uri="{FF2B5EF4-FFF2-40B4-BE49-F238E27FC236}">
                <a16:creationId xmlns:a16="http://schemas.microsoft.com/office/drawing/2014/main" id="{C22CCF43-A19D-12FF-D7A3-4215FB6F9BE3}"/>
              </a:ext>
            </a:extLst>
          </p:cNvPr>
          <p:cNvCxnSpPr>
            <a:cxnSpLocks/>
          </p:cNvCxnSpPr>
          <p:nvPr/>
        </p:nvCxnSpPr>
        <p:spPr bwMode="auto">
          <a:xfrm>
            <a:off x="13968778" y="3064444"/>
            <a:ext cx="2550952" cy="379069"/>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18B59EC1-E04E-5CAA-B4EE-C39232B9E904}"/>
              </a:ext>
            </a:extLst>
          </p:cNvPr>
          <p:cNvCxnSpPr>
            <a:cxnSpLocks/>
          </p:cNvCxnSpPr>
          <p:nvPr/>
        </p:nvCxnSpPr>
        <p:spPr bwMode="auto">
          <a:xfrm flipV="1">
            <a:off x="12676167" y="4376689"/>
            <a:ext cx="3843560" cy="260195"/>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C72E482-6C13-D87F-B50D-E5A8A26911AF}"/>
              </a:ext>
            </a:extLst>
          </p:cNvPr>
          <p:cNvCxnSpPr>
            <a:cxnSpLocks/>
          </p:cNvCxnSpPr>
          <p:nvPr/>
        </p:nvCxnSpPr>
        <p:spPr bwMode="auto">
          <a:xfrm>
            <a:off x="18894198" y="4800068"/>
            <a:ext cx="0" cy="72708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8" name="Rectangle">
            <a:extLst>
              <a:ext uri="{FF2B5EF4-FFF2-40B4-BE49-F238E27FC236}">
                <a16:creationId xmlns:a16="http://schemas.microsoft.com/office/drawing/2014/main" id="{92BAABD2-EFF5-8556-4340-24CE4972E040}"/>
              </a:ext>
            </a:extLst>
          </p:cNvPr>
          <p:cNvSpPr/>
          <p:nvPr/>
        </p:nvSpPr>
        <p:spPr>
          <a:xfrm>
            <a:off x="3174" y="7256530"/>
            <a:ext cx="24380827" cy="6445533"/>
          </a:xfrm>
          <a:prstGeom prst="rect">
            <a:avLst/>
          </a:prstGeom>
          <a:solidFill>
            <a:schemeClr val="bg2">
              <a:lumMod val="95000"/>
            </a:schemeClr>
          </a:solidFill>
          <a:ln w="12700" cap="flat">
            <a:noFill/>
            <a:miter lim="400000"/>
          </a:ln>
          <a:effectLst/>
        </p:spPr>
        <p:txBody>
          <a:bodyPr wrap="square" lIns="243773" tIns="243773" rIns="243773" bIns="243773" numCol="1" anchor="t">
            <a:noAutofit/>
          </a:bodyPr>
          <a:lstStyle/>
          <a:p>
            <a:pPr defTabSz="2438492">
              <a:lnSpc>
                <a:spcPct val="90000"/>
              </a:lnSpc>
              <a:spcBef>
                <a:spcPts val="2933"/>
              </a:spcBef>
              <a:defRPr sz="1400">
                <a:solidFill>
                  <a:srgbClr val="000000"/>
                </a:solidFill>
              </a:defRPr>
            </a:pPr>
            <a:endParaRPr sz="3733">
              <a:solidFill>
                <a:srgbClr val="000000"/>
              </a:solidFill>
              <a:latin typeface="IBM Plex Sans Light"/>
            </a:endParaRPr>
          </a:p>
        </p:txBody>
      </p:sp>
      <p:sp>
        <p:nvSpPr>
          <p:cNvPr id="7" name="TextBox 6">
            <a:extLst>
              <a:ext uri="{FF2B5EF4-FFF2-40B4-BE49-F238E27FC236}">
                <a16:creationId xmlns:a16="http://schemas.microsoft.com/office/drawing/2014/main" id="{5EFE42B0-17DD-9DD9-ABAC-04CC69F8E29E}"/>
              </a:ext>
            </a:extLst>
          </p:cNvPr>
          <p:cNvSpPr txBox="1"/>
          <p:nvPr/>
        </p:nvSpPr>
        <p:spPr>
          <a:xfrm>
            <a:off x="571351" y="7680615"/>
            <a:ext cx="11057848" cy="5151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rtlCol="0">
            <a:normAutofit/>
          </a:bodyPr>
          <a:lstStyle/>
          <a:p>
            <a:pPr defTabSz="2438460">
              <a:lnSpc>
                <a:spcPct val="110000"/>
              </a:lnSpc>
              <a:spcAft>
                <a:spcPts val="1600"/>
              </a:spcAft>
              <a:buSzPct val="100000"/>
            </a:pPr>
            <a:r>
              <a:rPr lang="en-US" sz="3200" b="1" kern="0" dirty="0" err="1">
                <a:solidFill>
                  <a:srgbClr val="000000"/>
                </a:solidFill>
                <a:latin typeface="IBM Plex Sans Light"/>
                <a:sym typeface="IBM Plex Sans Light"/>
              </a:rPr>
              <a:t>watsonx.governance</a:t>
            </a:r>
            <a:r>
              <a:rPr lang="en-US" sz="3200" b="1" kern="0" dirty="0">
                <a:solidFill>
                  <a:srgbClr val="000000"/>
                </a:solidFill>
                <a:latin typeface="IBM Plex Sans Light"/>
                <a:sym typeface="IBM Plex Sans Light"/>
              </a:rPr>
              <a:t>  Hallucination Detection:</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Purpose built model to detect Hallucinations</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Small in size (around 400 M parameters)</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Runs on CPUs</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Can process 100% of data</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Avoids incorrect answers and prevents loss of business </a:t>
            </a:r>
          </a:p>
          <a:p>
            <a:pPr marL="457211" indent="-457211" defTabSz="2438460">
              <a:lnSpc>
                <a:spcPct val="110000"/>
              </a:lnSpc>
              <a:spcAft>
                <a:spcPts val="1600"/>
              </a:spcAft>
              <a:buSzPct val="100000"/>
              <a:buFont typeface="Arial" panose="020B0604020202020204" pitchFamily="34" charset="0"/>
              <a:buChar char="•"/>
            </a:pPr>
            <a:endParaRPr lang="en-US" sz="3200" kern="0" dirty="0">
              <a:solidFill>
                <a:srgbClr val="000000"/>
              </a:solidFill>
              <a:latin typeface="IBM Plex Sans Light"/>
              <a:sym typeface="IBM Plex Sans Light"/>
            </a:endParaRPr>
          </a:p>
        </p:txBody>
      </p:sp>
      <p:cxnSp>
        <p:nvCxnSpPr>
          <p:cNvPr id="60" name="Straight Connector 59">
            <a:extLst>
              <a:ext uri="{FF2B5EF4-FFF2-40B4-BE49-F238E27FC236}">
                <a16:creationId xmlns:a16="http://schemas.microsoft.com/office/drawing/2014/main" id="{1A6A699F-0487-ADE2-179C-12C730D2D7D2}"/>
              </a:ext>
            </a:extLst>
          </p:cNvPr>
          <p:cNvCxnSpPr>
            <a:cxnSpLocks/>
            <a:stCxn id="58" idx="0"/>
            <a:endCxn id="58" idx="2"/>
          </p:cNvCxnSpPr>
          <p:nvPr/>
        </p:nvCxnSpPr>
        <p:spPr bwMode="auto">
          <a:xfrm>
            <a:off x="12193587" y="7256530"/>
            <a:ext cx="0" cy="64455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FA63FF7-9A7A-2312-EFE6-0BAFC8A411F4}"/>
              </a:ext>
            </a:extLst>
          </p:cNvPr>
          <p:cNvSpPr txBox="1"/>
          <p:nvPr/>
        </p:nvSpPr>
        <p:spPr>
          <a:xfrm>
            <a:off x="13024746" y="7680615"/>
            <a:ext cx="11057848" cy="5151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rtlCol="0">
            <a:normAutofit/>
          </a:bodyPr>
          <a:lstStyle/>
          <a:p>
            <a:pPr defTabSz="2438460">
              <a:lnSpc>
                <a:spcPct val="110000"/>
              </a:lnSpc>
              <a:spcAft>
                <a:spcPts val="1600"/>
              </a:spcAft>
              <a:buSzPct val="100000"/>
            </a:pPr>
            <a:r>
              <a:rPr lang="en-US" sz="3200" b="1" kern="0" dirty="0">
                <a:solidFill>
                  <a:srgbClr val="000000"/>
                </a:solidFill>
                <a:latin typeface="IBM Plex Sans Light"/>
                <a:sym typeface="IBM Plex Sans Light"/>
              </a:rPr>
              <a:t>Hallucination Detection by Competition</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Use very large models such as GPT-4</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Needs multiple GPUs</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Recommend to process only a small fraction of the data</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Can lead to loss of business / revenue</a:t>
            </a:r>
          </a:p>
          <a:p>
            <a:pPr marL="457211" indent="-457211" defTabSz="2438460">
              <a:lnSpc>
                <a:spcPct val="110000"/>
              </a:lnSpc>
              <a:spcAft>
                <a:spcPts val="1600"/>
              </a:spcAft>
              <a:buSzPct val="100000"/>
              <a:buFont typeface="Arial" panose="020B0604020202020204" pitchFamily="34" charset="0"/>
              <a:buChar char="•"/>
            </a:pPr>
            <a:r>
              <a:rPr lang="en-US" sz="3200" b="1" kern="0" dirty="0">
                <a:solidFill>
                  <a:srgbClr val="000000"/>
                </a:solidFill>
                <a:latin typeface="IBM Plex Sans Light"/>
                <a:sym typeface="IBM Plex Sans Light"/>
              </a:rPr>
              <a:t>5X-10X more expensive!</a:t>
            </a:r>
          </a:p>
          <a:p>
            <a:pPr marL="457211" indent="-457211" defTabSz="2438460">
              <a:lnSpc>
                <a:spcPct val="110000"/>
              </a:lnSpc>
              <a:spcAft>
                <a:spcPts val="1600"/>
              </a:spcAft>
              <a:buSzPct val="100000"/>
              <a:buFont typeface="Arial" panose="020B0604020202020204" pitchFamily="34" charset="0"/>
              <a:buChar char="•"/>
            </a:pPr>
            <a:endParaRPr lang="en-US" sz="3200" kern="0" dirty="0">
              <a:solidFill>
                <a:srgbClr val="000000"/>
              </a:solidFill>
              <a:latin typeface="IBM Plex Sans Light"/>
              <a:sym typeface="IBM Plex Sans Light"/>
            </a:endParaRPr>
          </a:p>
        </p:txBody>
      </p:sp>
      <p:cxnSp>
        <p:nvCxnSpPr>
          <p:cNvPr id="70" name="Straight Connector 69">
            <a:extLst>
              <a:ext uri="{FF2B5EF4-FFF2-40B4-BE49-F238E27FC236}">
                <a16:creationId xmlns:a16="http://schemas.microsoft.com/office/drawing/2014/main" id="{A26D8265-D495-5FF5-85D6-4E7B3E5794CC}"/>
              </a:ext>
            </a:extLst>
          </p:cNvPr>
          <p:cNvCxnSpPr/>
          <p:nvPr/>
        </p:nvCxnSpPr>
        <p:spPr bwMode="auto">
          <a:xfrm flipV="1">
            <a:off x="3174" y="7233809"/>
            <a:ext cx="24380827" cy="352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56956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27FC-088E-B4C1-23C3-033F9882AEE3}"/>
              </a:ext>
            </a:extLst>
          </p:cNvPr>
          <p:cNvSpPr>
            <a:spLocks noGrp="1"/>
          </p:cNvSpPr>
          <p:nvPr>
            <p:ph type="title"/>
          </p:nvPr>
        </p:nvSpPr>
        <p:spPr>
          <a:xfrm>
            <a:off x="576072" y="576072"/>
            <a:ext cx="17213164" cy="1527048"/>
          </a:xfrm>
        </p:spPr>
        <p:txBody>
          <a:bodyPr/>
          <a:lstStyle/>
          <a:p>
            <a:r>
              <a:rPr kumimoji="0" lang="en-US" sz="4400" b="0" i="0" u="none" strike="noStrike" kern="0" cap="none" spc="0" normalizeH="0" baseline="0" noProof="0" dirty="0">
                <a:ln>
                  <a:noFill/>
                </a:ln>
                <a:solidFill>
                  <a:srgbClr val="A56EFF"/>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DEMO 6 - </a:t>
            </a:r>
            <a:r>
              <a:rPr lang="en-US" sz="4400" dirty="0">
                <a:solidFill>
                  <a:schemeClr val="tx1"/>
                </a:solidFill>
                <a:latin typeface="IBM Plex Sans Light" panose="020B0403050203000203" pitchFamily="34" charset="0"/>
                <a:ea typeface="+mj-ea"/>
                <a:sym typeface="IBM Plex Sans Light"/>
              </a:rPr>
              <a:t>Development Phase - Evaluate External LLMs Prompt Quality using IBM watsonx.goverenance - monitoring toolkit.</a:t>
            </a:r>
            <a:endParaRPr lang="en-US" sz="4400" dirty="0"/>
          </a:p>
        </p:txBody>
      </p:sp>
      <p:sp>
        <p:nvSpPr>
          <p:cNvPr id="4" name="Slide Number Placeholder 3">
            <a:extLst>
              <a:ext uri="{FF2B5EF4-FFF2-40B4-BE49-F238E27FC236}">
                <a16:creationId xmlns:a16="http://schemas.microsoft.com/office/drawing/2014/main" id="{4FC44120-879F-A5DF-BDD4-1095A2B8BA70}"/>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15" name="Right Arrow 14">
            <a:extLst>
              <a:ext uri="{FF2B5EF4-FFF2-40B4-BE49-F238E27FC236}">
                <a16:creationId xmlns:a16="http://schemas.microsoft.com/office/drawing/2014/main" id="{D9373CAE-D837-5849-9137-FFE724CA4A58}"/>
              </a:ext>
            </a:extLst>
          </p:cNvPr>
          <p:cNvSpPr/>
          <p:nvPr/>
        </p:nvSpPr>
        <p:spPr bwMode="auto">
          <a:xfrm rot="16200000">
            <a:off x="9641843" y="5826141"/>
            <a:ext cx="1579341" cy="622922"/>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F00074F6-4C2B-98D3-FA0A-457A7B05D6A4}"/>
              </a:ext>
            </a:extLst>
          </p:cNvPr>
          <p:cNvSpPr/>
          <p:nvPr/>
        </p:nvSpPr>
        <p:spPr bwMode="auto">
          <a:xfrm rot="5400000">
            <a:off x="11218850" y="5826141"/>
            <a:ext cx="1579341" cy="622922"/>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7" name="TextBox 16">
            <a:extLst>
              <a:ext uri="{FF2B5EF4-FFF2-40B4-BE49-F238E27FC236}">
                <a16:creationId xmlns:a16="http://schemas.microsoft.com/office/drawing/2014/main" id="{99FB5777-535C-88F4-E199-EE11E02D9458}"/>
              </a:ext>
            </a:extLst>
          </p:cNvPr>
          <p:cNvSpPr txBox="1"/>
          <p:nvPr/>
        </p:nvSpPr>
        <p:spPr>
          <a:xfrm>
            <a:off x="7349759" y="7021542"/>
            <a:ext cx="252298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Prompt Inference</a:t>
            </a:r>
          </a:p>
        </p:txBody>
      </p:sp>
      <p:sp>
        <p:nvSpPr>
          <p:cNvPr id="18" name="TextBox 17">
            <a:extLst>
              <a:ext uri="{FF2B5EF4-FFF2-40B4-BE49-F238E27FC236}">
                <a16:creationId xmlns:a16="http://schemas.microsoft.com/office/drawing/2014/main" id="{B7839E41-60A6-3B6A-F680-51EA42D6388C}"/>
              </a:ext>
            </a:extLst>
          </p:cNvPr>
          <p:cNvSpPr txBox="1"/>
          <p:nvPr/>
        </p:nvSpPr>
        <p:spPr>
          <a:xfrm>
            <a:off x="7332887" y="9402586"/>
            <a:ext cx="203835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000" kern="0" dirty="0">
                <a:solidFill>
                  <a:srgbClr val="000000"/>
                </a:solidFill>
                <a:latin typeface="IBM Plex Sans Light"/>
                <a:sym typeface="IBM Plex Sans Light"/>
              </a:rPr>
              <a:t>2</a:t>
            </a: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Prompt Response</a:t>
            </a:r>
          </a:p>
        </p:txBody>
      </p:sp>
      <p:sp>
        <p:nvSpPr>
          <p:cNvPr id="29" name="Rectangle 28">
            <a:extLst>
              <a:ext uri="{FF2B5EF4-FFF2-40B4-BE49-F238E27FC236}">
                <a16:creationId xmlns:a16="http://schemas.microsoft.com/office/drawing/2014/main" id="{FC44FA11-F5BC-1A40-B95D-60501505E526}"/>
              </a:ext>
            </a:extLst>
          </p:cNvPr>
          <p:cNvSpPr/>
          <p:nvPr/>
        </p:nvSpPr>
        <p:spPr bwMode="auto">
          <a:xfrm>
            <a:off x="9667689" y="7150876"/>
            <a:ext cx="3520440"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000" b="0" i="0" u="none" strike="noStrike" kern="1200" cap="none" spc="0" normalizeH="0" baseline="0" noProof="0" dirty="0">
                <a:ln>
                  <a:noFill/>
                </a:ln>
                <a:solidFill>
                  <a:srgbClr val="000000"/>
                </a:solidFill>
                <a:effectLst/>
                <a:uLnTx/>
                <a:uFillTx/>
                <a:latin typeface="IBM Plex Sans Light"/>
                <a:ea typeface="+mn-ea"/>
                <a:cs typeface="+mn-cs"/>
              </a:rPr>
              <a:t>Development Environment (notebook,..)</a:t>
            </a:r>
          </a:p>
        </p:txBody>
      </p:sp>
      <p:sp>
        <p:nvSpPr>
          <p:cNvPr id="30" name="Rectangle 29">
            <a:extLst>
              <a:ext uri="{FF2B5EF4-FFF2-40B4-BE49-F238E27FC236}">
                <a16:creationId xmlns:a16="http://schemas.microsoft.com/office/drawing/2014/main" id="{C1798111-2B47-CB5D-FD89-4DCF73D531EC}"/>
              </a:ext>
            </a:extLst>
          </p:cNvPr>
          <p:cNvSpPr/>
          <p:nvPr/>
        </p:nvSpPr>
        <p:spPr bwMode="auto">
          <a:xfrm>
            <a:off x="8766444" y="2741374"/>
            <a:ext cx="5322930"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4000" dirty="0">
                <a:solidFill>
                  <a:srgbClr val="000000"/>
                </a:solidFill>
                <a:latin typeface="IBM Plex Sans Light"/>
              </a:rPr>
              <a:t>IBM watsonx.governance - monitoring toolkit</a:t>
            </a:r>
          </a:p>
        </p:txBody>
      </p:sp>
      <p:sp>
        <p:nvSpPr>
          <p:cNvPr id="35" name="Rectangle 34">
            <a:extLst>
              <a:ext uri="{FF2B5EF4-FFF2-40B4-BE49-F238E27FC236}">
                <a16:creationId xmlns:a16="http://schemas.microsoft.com/office/drawing/2014/main" id="{6940D1C2-DD53-2318-D152-7714F2A763B0}"/>
              </a:ext>
            </a:extLst>
          </p:cNvPr>
          <p:cNvSpPr/>
          <p:nvPr/>
        </p:nvSpPr>
        <p:spPr bwMode="auto">
          <a:xfrm>
            <a:off x="16024433" y="7135090"/>
            <a:ext cx="4846747" cy="242316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4000" dirty="0">
                <a:solidFill>
                  <a:srgbClr val="000000"/>
                </a:solidFill>
                <a:latin typeface="IBM Plex Sans Light"/>
              </a:rPr>
              <a:t>IBM watsonx.governance - OpenPages</a:t>
            </a:r>
          </a:p>
        </p:txBody>
      </p:sp>
      <p:sp>
        <p:nvSpPr>
          <p:cNvPr id="36" name="Right Arrow 35">
            <a:extLst>
              <a:ext uri="{FF2B5EF4-FFF2-40B4-BE49-F238E27FC236}">
                <a16:creationId xmlns:a16="http://schemas.microsoft.com/office/drawing/2014/main" id="{41BA11FB-9591-B9BE-025F-D84E131A3ED2}"/>
              </a:ext>
            </a:extLst>
          </p:cNvPr>
          <p:cNvSpPr/>
          <p:nvPr/>
        </p:nvSpPr>
        <p:spPr bwMode="auto">
          <a:xfrm>
            <a:off x="13484581" y="8045254"/>
            <a:ext cx="2290345" cy="634404"/>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3" name="TextBox 42">
            <a:extLst>
              <a:ext uri="{FF2B5EF4-FFF2-40B4-BE49-F238E27FC236}">
                <a16:creationId xmlns:a16="http://schemas.microsoft.com/office/drawing/2014/main" id="{1E6B8A17-70E7-3258-A360-1859E2499ADF}"/>
              </a:ext>
            </a:extLst>
          </p:cNvPr>
          <p:cNvSpPr txBox="1"/>
          <p:nvPr/>
        </p:nvSpPr>
        <p:spPr>
          <a:xfrm>
            <a:off x="7908533" y="5840503"/>
            <a:ext cx="2522980" cy="634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000" kern="0" dirty="0">
                <a:solidFill>
                  <a:srgbClr val="000000"/>
                </a:solidFill>
                <a:latin typeface="IBM Plex Sans Light"/>
                <a:sym typeface="IBM Plex Sans Light"/>
              </a:rPr>
              <a:t>3 </a:t>
            </a: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Prompt Quality </a:t>
            </a:r>
            <a:b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Evaluation</a:t>
            </a:r>
          </a:p>
        </p:txBody>
      </p:sp>
      <p:sp>
        <p:nvSpPr>
          <p:cNvPr id="44" name="TextBox 43">
            <a:extLst>
              <a:ext uri="{FF2B5EF4-FFF2-40B4-BE49-F238E27FC236}">
                <a16:creationId xmlns:a16="http://schemas.microsoft.com/office/drawing/2014/main" id="{8527E709-157F-698F-548E-8C5B432A7877}"/>
              </a:ext>
            </a:extLst>
          </p:cNvPr>
          <p:cNvSpPr txBox="1"/>
          <p:nvPr/>
        </p:nvSpPr>
        <p:spPr>
          <a:xfrm>
            <a:off x="12384685" y="5820400"/>
            <a:ext cx="2522980" cy="634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000" kern="0" dirty="0">
                <a:solidFill>
                  <a:srgbClr val="000000"/>
                </a:solidFill>
                <a:latin typeface="IBM Plex Sans Light"/>
                <a:sym typeface="IBM Plex Sans Light"/>
              </a:rPr>
              <a:t>4 </a:t>
            </a: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Prompt Quality </a:t>
            </a:r>
            <a:b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a:t>
            </a:r>
          </a:p>
        </p:txBody>
      </p:sp>
      <p:sp>
        <p:nvSpPr>
          <p:cNvPr id="47" name="Rectangle 46">
            <a:extLst>
              <a:ext uri="{FF2B5EF4-FFF2-40B4-BE49-F238E27FC236}">
                <a16:creationId xmlns:a16="http://schemas.microsoft.com/office/drawing/2014/main" id="{84FE8520-BB96-6DA9-4345-BF147BE50CA3}"/>
              </a:ext>
            </a:extLst>
          </p:cNvPr>
          <p:cNvSpPr/>
          <p:nvPr/>
        </p:nvSpPr>
        <p:spPr bwMode="auto">
          <a:xfrm>
            <a:off x="1458097" y="7135090"/>
            <a:ext cx="5578338" cy="2423160"/>
          </a:xfrm>
          <a:prstGeom prst="rect">
            <a:avLst/>
          </a:prstGeom>
          <a:solidFill>
            <a:schemeClr val="bg2">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r>
              <a:rPr lang="en-US" sz="3800" dirty="0">
                <a:solidFill>
                  <a:srgbClr val="000000"/>
                </a:solidFill>
                <a:latin typeface="IBM Plex Sans Light"/>
              </a:rPr>
              <a:t>LLM</a:t>
            </a:r>
            <a:br>
              <a:rPr lang="en-US" sz="3800" dirty="0">
                <a:solidFill>
                  <a:srgbClr val="000000"/>
                </a:solidFill>
                <a:latin typeface="IBM Plex Sans Light"/>
              </a:rPr>
            </a:br>
            <a:r>
              <a:rPr lang="en-US" sz="3800" dirty="0">
                <a:solidFill>
                  <a:srgbClr val="000000"/>
                </a:solidFill>
                <a:latin typeface="IBM Plex Sans Light"/>
              </a:rPr>
              <a:t>(watsonx.ai, Azure OpenAI, AWS Bedrock, Vertex AI,…)</a:t>
            </a:r>
            <a:r>
              <a:rPr kumimoji="0" lang="en-US" sz="38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48" name="Right Arrow 47">
            <a:extLst>
              <a:ext uri="{FF2B5EF4-FFF2-40B4-BE49-F238E27FC236}">
                <a16:creationId xmlns:a16="http://schemas.microsoft.com/office/drawing/2014/main" id="{26959F2A-F3A1-315A-2135-A30989716F81}"/>
              </a:ext>
            </a:extLst>
          </p:cNvPr>
          <p:cNvSpPr/>
          <p:nvPr/>
        </p:nvSpPr>
        <p:spPr bwMode="auto">
          <a:xfrm rot="10800000">
            <a:off x="7275249" y="7387920"/>
            <a:ext cx="2252305" cy="622923"/>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9" name="Right Arrow 48">
            <a:extLst>
              <a:ext uri="{FF2B5EF4-FFF2-40B4-BE49-F238E27FC236}">
                <a16:creationId xmlns:a16="http://schemas.microsoft.com/office/drawing/2014/main" id="{3E6AB423-B3B4-21A0-BEAC-17472383AC8C}"/>
              </a:ext>
            </a:extLst>
          </p:cNvPr>
          <p:cNvSpPr/>
          <p:nvPr/>
        </p:nvSpPr>
        <p:spPr bwMode="auto">
          <a:xfrm>
            <a:off x="7231513" y="8630152"/>
            <a:ext cx="2252306" cy="622923"/>
          </a:xfrm>
          <a:prstGeom prst="rightArrow">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0" name="TextBox 49">
            <a:extLst>
              <a:ext uri="{FF2B5EF4-FFF2-40B4-BE49-F238E27FC236}">
                <a16:creationId xmlns:a16="http://schemas.microsoft.com/office/drawing/2014/main" id="{E655EFB2-2B1E-8E75-DA92-459DA63D571F}"/>
              </a:ext>
            </a:extLst>
          </p:cNvPr>
          <p:cNvSpPr txBox="1"/>
          <p:nvPr/>
        </p:nvSpPr>
        <p:spPr>
          <a:xfrm>
            <a:off x="13501453" y="7353815"/>
            <a:ext cx="2522980" cy="634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lang="en-US" sz="2000" kern="0" dirty="0">
                <a:solidFill>
                  <a:srgbClr val="000000"/>
                </a:solidFill>
                <a:latin typeface="IBM Plex Sans Light"/>
                <a:sym typeface="IBM Plex Sans Light"/>
              </a:rPr>
              <a:t>5 </a:t>
            </a: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Publish Metrics to</a:t>
            </a:r>
            <a:b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2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OpenPages</a:t>
            </a:r>
          </a:p>
        </p:txBody>
      </p:sp>
    </p:spTree>
    <p:extLst>
      <p:ext uri="{BB962C8B-B14F-4D97-AF65-F5344CB8AC3E}">
        <p14:creationId xmlns:p14="http://schemas.microsoft.com/office/powerpoint/2010/main" val="17285053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6349" y="4068"/>
          <a:ext cx="3176" cy="3176"/>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6349" y="4068"/>
                        <a:ext cx="3176" cy="3176"/>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12191999" y="-2708"/>
            <a:ext cx="12192000" cy="1371242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12825964" y="3040877"/>
            <a:ext cx="11558038" cy="9216250"/>
          </a:xfrm>
        </p:spPr>
        <p:txBody>
          <a:bodyPr vert="horz" lIns="0" tIns="0" rIns="0" bIns="0" anchor="t"/>
          <a:lstStyle/>
          <a:p>
            <a:r>
              <a:rPr lang="en-US" sz="8798" dirty="0">
                <a:latin typeface="IBM Plex Sans ExtLt"/>
              </a:rPr>
              <a:t>...but </a:t>
            </a:r>
            <a:r>
              <a:rPr lang="en-US" sz="8798" dirty="0">
                <a:solidFill>
                  <a:schemeClr val="tx1"/>
                </a:solidFill>
                <a:latin typeface="IBM Plex Sans ExtLt"/>
              </a:rPr>
              <a:t>how enterprises adopt and execute </a:t>
            </a:r>
            <a:r>
              <a:rPr lang="en-US" sz="8798" dirty="0">
                <a:latin typeface="IBM Plex Sans ExtLt"/>
              </a:rPr>
              <a:t>will define whether they </a:t>
            </a:r>
            <a:br>
              <a:rPr lang="en-US" sz="8798" dirty="0">
                <a:latin typeface="IBM Plex Sans ExtLt"/>
              </a:rPr>
            </a:br>
            <a:r>
              <a:rPr lang="en-US" sz="8798"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330943" y="567231"/>
            <a:ext cx="10872172" cy="3921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454">
              <a:defRPr/>
            </a:pPr>
            <a:r>
              <a:rPr lang="en-US" sz="8798" kern="0" dirty="0">
                <a:solidFill>
                  <a:srgbClr val="0F62FE"/>
                </a:solidFill>
                <a:latin typeface="IBM Plex Sans ExtLt"/>
              </a:rPr>
              <a:t>Foundation Models </a:t>
            </a:r>
            <a:r>
              <a:rPr lang="en-US" sz="8798" kern="0" dirty="0">
                <a:solidFill>
                  <a:srgbClr val="000000"/>
                </a:solidFill>
                <a:latin typeface="IBM Plex Sans ExtLt"/>
              </a:rPr>
              <a:t>are bringing an inflection point in AI...</a:t>
            </a:r>
            <a:endParaRPr lang="en-US" sz="8798" kern="0" dirty="0">
              <a:solidFill>
                <a:srgbClr val="000000"/>
              </a:solidFill>
            </a:endParaRPr>
          </a:p>
        </p:txBody>
      </p:sp>
      <p:sp>
        <p:nvSpPr>
          <p:cNvPr id="3" name="Footer Placeholder 2">
            <a:extLst>
              <a:ext uri="{FF2B5EF4-FFF2-40B4-BE49-F238E27FC236}">
                <a16:creationId xmlns:a16="http://schemas.microsoft.com/office/drawing/2014/main" id="{147E6228-F1C6-D767-29F8-33D436F23F12}"/>
              </a:ext>
            </a:extLst>
          </p:cNvPr>
          <p:cNvSpPr>
            <a:spLocks noGrp="1"/>
          </p:cNvSpPr>
          <p:nvPr>
            <p:ph type="ftr" sz="quarter" idx="18"/>
          </p:nvPr>
        </p:nvSpPr>
        <p:spPr>
          <a:xfrm>
            <a:off x="568325" y="12804236"/>
            <a:ext cx="4956175" cy="381000"/>
          </a:xfrm>
        </p:spPr>
        <p:txBody>
          <a:bodyPr/>
          <a:lstStyle/>
          <a:p>
            <a:r>
              <a:rPr lang="en-US" dirty="0"/>
              <a:t>IBM watsonx.governance | © 2023 IBM Corporation</a:t>
            </a:r>
          </a:p>
        </p:txBody>
      </p:sp>
      <p:sp>
        <p:nvSpPr>
          <p:cNvPr id="7" name="Text Placeholder 4">
            <a:extLst>
              <a:ext uri="{FF2B5EF4-FFF2-40B4-BE49-F238E27FC236}">
                <a16:creationId xmlns:a16="http://schemas.microsoft.com/office/drawing/2014/main" id="{47E34FD5-A683-2B0C-8A7D-DFE161E2F53A}"/>
              </a:ext>
            </a:extLst>
          </p:cNvPr>
          <p:cNvSpPr txBox="1">
            <a:spLocks/>
          </p:cNvSpPr>
          <p:nvPr/>
        </p:nvSpPr>
        <p:spPr>
          <a:xfrm>
            <a:off x="330943" y="5860011"/>
            <a:ext cx="3590955" cy="6662189"/>
          </a:xfrm>
          <a:prstGeom prst="rect">
            <a:avLst/>
          </a:prstGeom>
        </p:spPr>
        <p:txBody>
          <a:bodyPr vert="horz" wrap="square" lIns="0" tIns="0" rIns="0" bIns="0" rtlCol="0">
            <a:normAutofit/>
          </a:bodyPr>
          <a:lstStyle>
            <a:lvl1pPr marL="0" marR="0" indent="0" algn="l" defTabSz="243745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2800" kern="0" dirty="0">
                <a:latin typeface="IBM Plex Sans Text" panose="020B0503050203000203" pitchFamily="34" charset="0"/>
              </a:rPr>
              <a:t>Classification</a:t>
            </a:r>
          </a:p>
          <a:p>
            <a:r>
              <a:rPr lang="en-IN" sz="2800" kern="0" dirty="0">
                <a:solidFill>
                  <a:schemeClr val="bg1">
                    <a:lumMod val="65000"/>
                  </a:schemeClr>
                </a:solidFill>
                <a:latin typeface="IBM Plex Sans Text" panose="020B0503050203000203" pitchFamily="34" charset="0"/>
              </a:rPr>
              <a:t>An application to categorize the financial data related to risk management, fraud detection, claims classification, classify customer profiles based on risk levels, fraud indicators, or investment preferences.</a:t>
            </a:r>
            <a:endParaRPr lang="en-US" sz="2800" kern="0" dirty="0">
              <a:solidFill>
                <a:schemeClr val="bg1">
                  <a:lumMod val="65000"/>
                </a:schemeClr>
              </a:solidFill>
              <a:latin typeface="IBM Plex Sans Text" panose="020B0503050203000203" pitchFamily="34" charset="0"/>
            </a:endParaRPr>
          </a:p>
        </p:txBody>
      </p:sp>
      <p:sp>
        <p:nvSpPr>
          <p:cNvPr id="8" name="Text Placeholder 5">
            <a:extLst>
              <a:ext uri="{FF2B5EF4-FFF2-40B4-BE49-F238E27FC236}">
                <a16:creationId xmlns:a16="http://schemas.microsoft.com/office/drawing/2014/main" id="{4A0AB92B-67A9-D230-DD4D-952BF409EE8B}"/>
              </a:ext>
            </a:extLst>
          </p:cNvPr>
          <p:cNvSpPr txBox="1">
            <a:spLocks/>
          </p:cNvSpPr>
          <p:nvPr/>
        </p:nvSpPr>
        <p:spPr>
          <a:xfrm>
            <a:off x="3900057" y="5860011"/>
            <a:ext cx="3590955" cy="6397116"/>
          </a:xfrm>
          <a:prstGeom prst="rect">
            <a:avLst/>
          </a:prstGeom>
        </p:spPr>
        <p:txBody>
          <a:bodyPr wrap="square">
            <a:normAutofit/>
          </a:bodyPr>
          <a:lstStyle>
            <a:lvl1pPr marL="0" marR="0" indent="0" algn="l" defTabSz="243745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2800" kern="0" dirty="0">
                <a:latin typeface="IBM Plex Sans Text" panose="020B0503050203000203" pitchFamily="34" charset="0"/>
              </a:rPr>
              <a:t>Content Generation</a:t>
            </a:r>
          </a:p>
          <a:p>
            <a:r>
              <a:rPr lang="en-IN" sz="2800" kern="0" dirty="0">
                <a:solidFill>
                  <a:schemeClr val="bg1">
                    <a:lumMod val="65000"/>
                  </a:schemeClr>
                </a:solidFill>
                <a:latin typeface="IBM Plex Sans Text" panose="020B0503050203000203" pitchFamily="34" charset="0"/>
              </a:rPr>
              <a:t>Generation of relevant articles or flyers to specific audiences or personas or market segments. Articles like financial news articles, marketing flyers, investment research reports, etc.</a:t>
            </a:r>
            <a:endParaRPr lang="en-US" sz="2800" kern="0" dirty="0">
              <a:solidFill>
                <a:schemeClr val="bg1">
                  <a:lumMod val="65000"/>
                </a:schemeClr>
              </a:solidFill>
              <a:latin typeface="IBM Plex Sans Text" panose="020B0503050203000203" pitchFamily="34" charset="0"/>
            </a:endParaRPr>
          </a:p>
        </p:txBody>
      </p:sp>
      <p:sp>
        <p:nvSpPr>
          <p:cNvPr id="9" name="Text Placeholder 6">
            <a:extLst>
              <a:ext uri="{FF2B5EF4-FFF2-40B4-BE49-F238E27FC236}">
                <a16:creationId xmlns:a16="http://schemas.microsoft.com/office/drawing/2014/main" id="{DBE7B756-A40D-BE2A-D15E-AD846E86BCF4}"/>
              </a:ext>
            </a:extLst>
          </p:cNvPr>
          <p:cNvSpPr txBox="1">
            <a:spLocks/>
          </p:cNvSpPr>
          <p:nvPr/>
        </p:nvSpPr>
        <p:spPr>
          <a:xfrm>
            <a:off x="7614752" y="5860011"/>
            <a:ext cx="4069248" cy="6662188"/>
          </a:xfrm>
          <a:prstGeom prst="rect">
            <a:avLst/>
          </a:prstGeom>
        </p:spPr>
        <p:txBody>
          <a:bodyPr wrap="square">
            <a:normAutofit lnSpcReduction="10000"/>
          </a:bodyPr>
          <a:lstStyle>
            <a:lvl1pPr marL="0" marR="0" indent="0" algn="l" defTabSz="243745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2800" kern="0" dirty="0">
                <a:latin typeface="IBM Plex Sans Text" panose="020B0503050203000203" pitchFamily="34" charset="0"/>
              </a:rPr>
              <a:t>Question and Answering</a:t>
            </a:r>
          </a:p>
          <a:p>
            <a:r>
              <a:rPr lang="en-IN" sz="2800" kern="0" dirty="0">
                <a:solidFill>
                  <a:schemeClr val="bg1">
                    <a:lumMod val="65000"/>
                  </a:schemeClr>
                </a:solidFill>
                <a:latin typeface="IBM Plex Sans Text" panose="020B0503050203000203" pitchFamily="34" charset="0"/>
              </a:rPr>
              <a:t>Building QA applications like support channels, chatbots etc to assist customer service representatives, financial advisers or even individual investors by providing answers along with relevance scores of the answers to the presented questions.</a:t>
            </a:r>
            <a:endParaRPr lang="en-US" sz="2800" kern="0" dirty="0">
              <a:solidFill>
                <a:schemeClr val="bg1">
                  <a:lumMod val="65000"/>
                </a:schemeClr>
              </a:solidFill>
              <a:latin typeface="IBM Plex Sans Text" panose="020B0503050203000203" pitchFamily="34" charset="0"/>
            </a:endParaRPr>
          </a:p>
        </p:txBody>
      </p:sp>
      <p:sp>
        <p:nvSpPr>
          <p:cNvPr id="10" name="Text Placeholder 7">
            <a:extLst>
              <a:ext uri="{FF2B5EF4-FFF2-40B4-BE49-F238E27FC236}">
                <a16:creationId xmlns:a16="http://schemas.microsoft.com/office/drawing/2014/main" id="{7DE17237-0D44-6A5D-0C88-A13D1437A08A}"/>
              </a:ext>
            </a:extLst>
          </p:cNvPr>
          <p:cNvSpPr txBox="1">
            <a:spLocks/>
          </p:cNvSpPr>
          <p:nvPr/>
        </p:nvSpPr>
        <p:spPr>
          <a:xfrm>
            <a:off x="12728969" y="8367673"/>
            <a:ext cx="3851787" cy="5399127"/>
          </a:xfrm>
          <a:prstGeom prst="rect">
            <a:avLst/>
          </a:prstGeom>
        </p:spPr>
        <p:txBody>
          <a:bodyPr vert="horz" wrap="square" lIns="0" tIns="0" rIns="0" bIns="0" rtlCol="0">
            <a:normAutofit/>
          </a:bodyPr>
          <a:lstStyle>
            <a:defPPr>
              <a:defRPr lang="en-US"/>
            </a:defPPr>
            <a:lvl1pPr marR="0" indent="0" defTabSz="2437454">
              <a:lnSpc>
                <a:spcPct val="110000"/>
              </a:lnSpc>
              <a:spcBef>
                <a:spcPts val="0"/>
              </a:spcBef>
              <a:spcAft>
                <a:spcPts val="0"/>
              </a:spcAft>
              <a:buClrTx/>
              <a:buSzTx/>
              <a:buFontTx/>
              <a:buNone/>
              <a:tabLst/>
              <a:defRPr sz="2800" b="0" i="0" u="none" strike="noStrike" kern="0" cap="none" spc="0" baseline="0">
                <a:uFillTx/>
                <a:latin typeface="IBM Plex Sans Text" panose="020B0503050203000203" pitchFamily="34" charset="0"/>
                <a:ea typeface="+mj-ea"/>
                <a:cs typeface="+mj-cs"/>
              </a:defRPr>
            </a:lvl1pPr>
            <a:lvl2pPr marL="329056"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2pPr>
            <a:lvl3pPr marL="658112"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3pPr>
            <a:lvl4pPr marL="987168"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4pPr>
            <a:lvl5pPr marL="1142558" marR="0" indent="-457022" defTabSz="2437454">
              <a:lnSpc>
                <a:spcPct val="110000"/>
              </a:lnSpc>
              <a:spcBef>
                <a:spcPts val="2900"/>
              </a:spcBef>
              <a:spcAft>
                <a:spcPts val="0"/>
              </a:spcAft>
              <a:buClrTx/>
              <a:buSzPct val="100000"/>
              <a:buFont typeface="Arial" panose="020B0604020202020204" pitchFamily="34" charset="0"/>
              <a:buChar char="•"/>
              <a:tabLst/>
              <a:defRPr b="0" i="0" u="none" strike="noStrike" cap="none" spc="0" baseline="0">
                <a:solidFill>
                  <a:srgbClr val="000000"/>
                </a:solidFill>
                <a:uFillTx/>
                <a:latin typeface="+mj-lt"/>
                <a:ea typeface="+mj-ea"/>
                <a:cs typeface="+mj-cs"/>
              </a:defRPr>
            </a:lvl5pPr>
            <a:lvl6pPr marL="1842348"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4776"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7204"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29632"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IN" dirty="0"/>
              <a:t>Summarization</a:t>
            </a:r>
          </a:p>
          <a:p>
            <a:r>
              <a:rPr lang="en-IN" dirty="0">
                <a:solidFill>
                  <a:schemeClr val="bg1">
                    <a:lumMod val="65000"/>
                  </a:schemeClr>
                </a:solidFill>
                <a:sym typeface="IBM Plex Sans Light"/>
              </a:rPr>
              <a:t>Build an application to summarise marking trends articles, yearly company performance, regulatory changes, earnings transcripts, etc without needing to read through the entire documents.</a:t>
            </a:r>
            <a:endParaRPr lang="en-US" dirty="0">
              <a:solidFill>
                <a:schemeClr val="bg1">
                  <a:lumMod val="65000"/>
                </a:schemeClr>
              </a:solidFill>
              <a:sym typeface="IBM Plex Sans Light"/>
            </a:endParaRPr>
          </a:p>
        </p:txBody>
      </p:sp>
      <p:sp>
        <p:nvSpPr>
          <p:cNvPr id="11" name="Text Placeholder 7">
            <a:extLst>
              <a:ext uri="{FF2B5EF4-FFF2-40B4-BE49-F238E27FC236}">
                <a16:creationId xmlns:a16="http://schemas.microsoft.com/office/drawing/2014/main" id="{DC13BEFF-8C76-15E3-4D7F-B6DAF9865F62}"/>
              </a:ext>
            </a:extLst>
          </p:cNvPr>
          <p:cNvSpPr txBox="1">
            <a:spLocks/>
          </p:cNvSpPr>
          <p:nvPr/>
        </p:nvSpPr>
        <p:spPr>
          <a:xfrm>
            <a:off x="18287999" y="8367673"/>
            <a:ext cx="4639950" cy="5133053"/>
          </a:xfrm>
          <a:prstGeom prst="rect">
            <a:avLst/>
          </a:prstGeom>
        </p:spPr>
        <p:txBody>
          <a:bodyPr vert="horz" wrap="square" lIns="0" tIns="0" rIns="0" bIns="0" rtlCol="0">
            <a:normAutofit/>
          </a:bodyPr>
          <a:lstStyle>
            <a:defPPr>
              <a:defRPr lang="en-US"/>
            </a:defPPr>
            <a:lvl1pPr marR="0" indent="0" defTabSz="2437454">
              <a:lnSpc>
                <a:spcPct val="110000"/>
              </a:lnSpc>
              <a:spcBef>
                <a:spcPts val="0"/>
              </a:spcBef>
              <a:spcAft>
                <a:spcPts val="0"/>
              </a:spcAft>
              <a:buClrTx/>
              <a:buSzTx/>
              <a:buFontTx/>
              <a:buNone/>
              <a:tabLst/>
              <a:defRPr sz="2800" b="0" i="0" u="none" strike="noStrike" kern="0" cap="none" spc="0" baseline="0">
                <a:uFillTx/>
                <a:latin typeface="IBM Plex Sans Text" panose="020B0503050203000203" pitchFamily="34" charset="0"/>
                <a:ea typeface="+mj-ea"/>
                <a:cs typeface="+mj-cs"/>
              </a:defRPr>
            </a:lvl1pPr>
            <a:lvl2pPr marL="329056"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2pPr>
            <a:lvl3pPr marL="658112"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3pPr>
            <a:lvl4pPr marL="987168" marR="0" indent="-329056" defTabSz="2437454">
              <a:lnSpc>
                <a:spcPct val="110000"/>
              </a:lnSpc>
              <a:spcBef>
                <a:spcPts val="0"/>
              </a:spcBef>
              <a:spcAft>
                <a:spcPts val="0"/>
              </a:spcAft>
              <a:buClrTx/>
              <a:buSzPct val="100000"/>
              <a:buFontTx/>
              <a:buChar char="–"/>
              <a:tabLst/>
              <a:defRPr b="0" i="0" u="none" strike="noStrike" cap="none" spc="0" baseline="0">
                <a:uFillTx/>
                <a:latin typeface="+mj-lt"/>
                <a:ea typeface="+mj-ea"/>
                <a:cs typeface="+mj-cs"/>
              </a:defRPr>
            </a:lvl4pPr>
            <a:lvl5pPr marL="1142558" marR="0" indent="-457022" defTabSz="2437454">
              <a:lnSpc>
                <a:spcPct val="110000"/>
              </a:lnSpc>
              <a:spcBef>
                <a:spcPts val="2900"/>
              </a:spcBef>
              <a:spcAft>
                <a:spcPts val="0"/>
              </a:spcAft>
              <a:buClrTx/>
              <a:buSzPct val="100000"/>
              <a:buFont typeface="Arial" panose="020B0604020202020204" pitchFamily="34" charset="0"/>
              <a:buChar char="•"/>
              <a:tabLst/>
              <a:defRPr b="0" i="0" u="none" strike="noStrike" cap="none" spc="0" baseline="0">
                <a:solidFill>
                  <a:srgbClr val="000000"/>
                </a:solidFill>
                <a:uFillTx/>
                <a:latin typeface="+mj-lt"/>
                <a:ea typeface="+mj-ea"/>
                <a:cs typeface="+mj-cs"/>
              </a:defRPr>
            </a:lvl5pPr>
            <a:lvl6pPr marL="1842348"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4776"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7204"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29632" marR="0" indent="-388858" defTabSz="2437454">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IN" dirty="0"/>
              <a:t>Entity Extraction</a:t>
            </a:r>
          </a:p>
          <a:p>
            <a:r>
              <a:rPr lang="en-IN" dirty="0">
                <a:solidFill>
                  <a:schemeClr val="bg1">
                    <a:lumMod val="65000"/>
                  </a:schemeClr>
                </a:solidFill>
              </a:rPr>
              <a:t>An application to automate the extraction of company/organisation names, financial terms, customer names, or other relevance entities from financial documents, news articles, social media content.</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5980540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00442-6333-ABA9-171C-E7174BFF1DD6}"/>
              </a:ext>
            </a:extLst>
          </p:cNvPr>
          <p:cNvSpPr>
            <a:spLocks noGrp="1"/>
          </p:cNvSpPr>
          <p:nvPr>
            <p:ph type="title"/>
          </p:nvPr>
        </p:nvSpPr>
        <p:spPr>
          <a:xfrm>
            <a:off x="576072" y="576072"/>
            <a:ext cx="18042128" cy="1426464"/>
          </a:xfrm>
        </p:spPr>
        <p:txBody>
          <a:bodyPr/>
          <a:lstStyle/>
          <a:p>
            <a:r>
              <a:rPr lang="en-US" sz="4400" b="1" dirty="0">
                <a:solidFill>
                  <a:srgbClr val="A56EFF"/>
                </a:solidFill>
                <a:latin typeface="IBM Plex Sans Light" panose="020B0403050203000203" pitchFamily="34" charset="0"/>
              </a:rPr>
              <a:t>DEMO 7 - </a:t>
            </a:r>
            <a:r>
              <a:rPr lang="en-US" sz="4400" b="1" dirty="0">
                <a:solidFill>
                  <a:schemeClr val="tx1"/>
                </a:solidFill>
                <a:latin typeface="IBM Plex Sans Light" panose="020B0403050203000203" pitchFamily="34" charset="0"/>
              </a:rPr>
              <a:t>Prompt Evaluations using IBM watsonx.governance APIs</a:t>
            </a:r>
          </a:p>
        </p:txBody>
      </p:sp>
      <p:sp>
        <p:nvSpPr>
          <p:cNvPr id="5" name="Text Placeholder 4">
            <a:extLst>
              <a:ext uri="{FF2B5EF4-FFF2-40B4-BE49-F238E27FC236}">
                <a16:creationId xmlns:a16="http://schemas.microsoft.com/office/drawing/2014/main" id="{059E83A4-620A-62EF-2AB4-93DD6BC6742E}"/>
              </a:ext>
            </a:extLst>
          </p:cNvPr>
          <p:cNvSpPr>
            <a:spLocks noGrp="1"/>
          </p:cNvSpPr>
          <p:nvPr>
            <p:ph type="body" sz="quarter" idx="11"/>
          </p:nvPr>
        </p:nvSpPr>
        <p:spPr>
          <a:xfrm>
            <a:off x="576072" y="2002536"/>
            <a:ext cx="10099675" cy="10936302"/>
          </a:xfrm>
        </p:spPr>
        <p:txBody>
          <a:bodyPr/>
          <a:lstStyle/>
          <a:p>
            <a:r>
              <a:rPr lang="en-US" dirty="0"/>
              <a:t>Monitoring Related</a:t>
            </a:r>
          </a:p>
          <a:p>
            <a:endParaRPr lang="en-US" dirty="0"/>
          </a:p>
          <a:p>
            <a:pPr marL="571500" indent="-571500">
              <a:buFont typeface="Arial" panose="020B0604020202020204" pitchFamily="34" charset="0"/>
              <a:buChar char="•"/>
            </a:pPr>
            <a:r>
              <a:rPr lang="en-US" dirty="0"/>
              <a:t>Monitoring Setup and Evaluation - </a:t>
            </a:r>
            <a:r>
              <a:rPr lang="en-US" dirty="0">
                <a:hlinkClick r:id="rId2"/>
              </a:rPr>
              <a:t>API Docs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Sample reference implementation notebook for monitoring setup and evaluation - </a:t>
            </a:r>
            <a:r>
              <a:rPr lang="en-US" dirty="0">
                <a:hlinkClick r:id="rId3"/>
              </a:rPr>
              <a:t>Notebook</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SDK </a:t>
            </a:r>
            <a:r>
              <a:rPr lang="en-US" dirty="0">
                <a:hlinkClick r:id="rId4"/>
              </a:rPr>
              <a:t>method and related notebook</a:t>
            </a:r>
            <a:r>
              <a:rPr lang="en-US" dirty="0"/>
              <a:t> for evaluating metrics at the prompt development phase.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Sample reference implementation </a:t>
            </a:r>
            <a:r>
              <a:rPr lang="en-US" dirty="0">
                <a:hlinkClick r:id="rId5"/>
              </a:rPr>
              <a:t>notebook </a:t>
            </a:r>
            <a:r>
              <a:rPr lang="en-US" dirty="0"/>
              <a:t>for evaluating external LLM metrics at development phase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hlinkClick r:id="rId6"/>
              </a:rPr>
              <a:t>Notebook </a:t>
            </a:r>
            <a:r>
              <a:rPr lang="en-US" dirty="0"/>
              <a:t>for source Attribution evaluation for RAG based application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D0108FD8-6CBB-545B-5E5E-276C1A0F1155}"/>
              </a:ext>
            </a:extLst>
          </p:cNvPr>
          <p:cNvSpPr>
            <a:spLocks noGrp="1"/>
          </p:cNvSpPr>
          <p:nvPr>
            <p:ph type="body" sz="quarter" idx="12"/>
          </p:nvPr>
        </p:nvSpPr>
        <p:spPr>
          <a:xfrm>
            <a:off x="12812927" y="2002536"/>
            <a:ext cx="10096500" cy="8572500"/>
          </a:xfrm>
        </p:spPr>
        <p:txBody>
          <a:bodyPr/>
          <a:lstStyle/>
          <a:p>
            <a:r>
              <a:rPr lang="en-US" dirty="0"/>
              <a:t>Fact Sheets Related</a:t>
            </a:r>
          </a:p>
          <a:p>
            <a:endParaRPr lang="en-US" dirty="0"/>
          </a:p>
          <a:p>
            <a:pPr marL="571500" indent="-571500">
              <a:buFont typeface="Arial" panose="020B0604020202020204" pitchFamily="34" charset="0"/>
              <a:buChar char="•"/>
            </a:pPr>
            <a:r>
              <a:rPr lang="en-US" dirty="0">
                <a:hlinkClick r:id="rId7"/>
              </a:rPr>
              <a:t>Documentation</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hlinkClick r:id="rId7"/>
              </a:rPr>
              <a:t>SDK</a:t>
            </a:r>
            <a:endParaRPr lang="en-US" dirty="0"/>
          </a:p>
        </p:txBody>
      </p:sp>
      <p:sp>
        <p:nvSpPr>
          <p:cNvPr id="2" name="Slide Number Placeholder 1">
            <a:extLst>
              <a:ext uri="{FF2B5EF4-FFF2-40B4-BE49-F238E27FC236}">
                <a16:creationId xmlns:a16="http://schemas.microsoft.com/office/drawing/2014/main" id="{3DEC28F0-85DD-476D-9239-9BF85AE35A9E}"/>
              </a:ext>
            </a:extLst>
          </p:cNvPr>
          <p:cNvSpPr>
            <a:spLocks noGrp="1"/>
          </p:cNvSpPr>
          <p:nvPr>
            <p:ph type="sldNum" sz="quarter" idx="4"/>
          </p:nvPr>
        </p:nvSpPr>
        <p:spPr/>
        <p:txBody>
          <a:bodyPr/>
          <a:lstStyle/>
          <a:p>
            <a:fld id="{86CB4B4D-7CA3-9044-876B-883B54F8677D}" type="slidenum">
              <a:rPr lang="en-US" smtClean="0"/>
              <a:t>30</a:t>
            </a:fld>
            <a:endParaRPr lang="en-US" dirty="0"/>
          </a:p>
        </p:txBody>
      </p:sp>
    </p:spTree>
    <p:extLst>
      <p:ext uri="{BB962C8B-B14F-4D97-AF65-F5344CB8AC3E}">
        <p14:creationId xmlns:p14="http://schemas.microsoft.com/office/powerpoint/2010/main" val="27009018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21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81B073-8EF5-BFCA-7881-096714B3F92F}"/>
              </a:ext>
            </a:extLst>
          </p:cNvPr>
          <p:cNvSpPr/>
          <p:nvPr/>
        </p:nvSpPr>
        <p:spPr bwMode="auto">
          <a:xfrm>
            <a:off x="1587" y="421463"/>
            <a:ext cx="24384000" cy="1371421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62F780BF-80BB-ACF6-9344-F1DD3B480559}"/>
              </a:ext>
            </a:extLst>
          </p:cNvPr>
          <p:cNvSpPr>
            <a:spLocks noGrp="1"/>
          </p:cNvSpPr>
          <p:nvPr>
            <p:ph type="title"/>
          </p:nvPr>
        </p:nvSpPr>
        <p:spPr>
          <a:xfrm>
            <a:off x="576188" y="421463"/>
            <a:ext cx="16640006" cy="8573978"/>
          </a:xfrm>
        </p:spPr>
        <p:txBody>
          <a:bodyPr/>
          <a:lstStyle/>
          <a:p>
            <a:r>
              <a:rPr lang="en-US" sz="5000" dirty="0"/>
              <a:t>AI needs governance – </a:t>
            </a:r>
            <a:br>
              <a:rPr lang="en-US" sz="5000" dirty="0"/>
            </a:br>
            <a:r>
              <a:rPr lang="en-US" sz="5000" dirty="0"/>
              <a:t>the process of directing, monitoring and managing the AI activities of an organization</a:t>
            </a:r>
            <a:endParaRPr lang="en-US" sz="5000" baseline="30000" dirty="0"/>
          </a:p>
        </p:txBody>
      </p:sp>
      <p:sp>
        <p:nvSpPr>
          <p:cNvPr id="3" name="Footer Placeholder 2">
            <a:extLst>
              <a:ext uri="{FF2B5EF4-FFF2-40B4-BE49-F238E27FC236}">
                <a16:creationId xmlns:a16="http://schemas.microsoft.com/office/drawing/2014/main" id="{3F4E7C6F-741A-3465-2D8E-6D1130B8569A}"/>
              </a:ext>
            </a:extLst>
          </p:cNvPr>
          <p:cNvSpPr txBox="1">
            <a:spLocks/>
          </p:cNvSpPr>
          <p:nvPr/>
        </p:nvSpPr>
        <p:spPr>
          <a:xfrm>
            <a:off x="568325" y="12804236"/>
            <a:ext cx="4956175"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2437454" rtl="0" eaLnBrk="1" latinLnBrk="0" hangingPunct="1">
              <a:lnSpc>
                <a:spcPct val="100000"/>
              </a:lnSpc>
              <a:spcBef>
                <a:spcPts val="0"/>
              </a:spcBef>
              <a:spcAft>
                <a:spcPts val="2334"/>
              </a:spcAft>
              <a:buClrTx/>
              <a:buSzTx/>
              <a:buFontTx/>
              <a:buNone/>
              <a:tabLst/>
              <a:defRPr sz="2666" b="0" i="0" u="none" strike="noStrike" cap="none" spc="0" baseline="0">
                <a:solidFill>
                  <a:schemeClr val="tx1"/>
                </a:solidFill>
                <a:uFillTx/>
                <a:latin typeface="IBM Plex Sans Medm" panose="020B0503050203000203" pitchFamily="34" charset="0"/>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1334" b="0" i="0" u="none" strike="noStrike" cap="none" spc="0" baseline="0">
                <a:solidFill>
                  <a:schemeClr val="tx1"/>
                </a:solidFill>
                <a:uFillTx/>
                <a:latin typeface="IBM Plex Sans Medm" panose="020B0503050203000203" pitchFamily="34" charset="0"/>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1334" b="0" i="0" u="none" strike="noStrike" cap="none" spc="0" baseline="0">
                <a:solidFill>
                  <a:srgbClr val="000000"/>
                </a:solidFill>
                <a:uFillTx/>
                <a:latin typeface="IBM Plex Sans Medm" panose="020B0503050203000203" pitchFamily="34" charset="0"/>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454" rtl="0" eaLnBrk="1" fontAlgn="auto" latinLnBrk="0" hangingPunct="1">
              <a:lnSpc>
                <a:spcPct val="100000"/>
              </a:lnSpc>
              <a:spcBef>
                <a:spcPts val="0"/>
              </a:spcBef>
              <a:spcAft>
                <a:spcPts val="2334"/>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IBM watsonx.governance | © 2023 IBM Corporation</a:t>
            </a:r>
          </a:p>
        </p:txBody>
      </p:sp>
      <p:graphicFrame>
        <p:nvGraphicFramePr>
          <p:cNvPr id="4" name="Table 24">
            <a:extLst>
              <a:ext uri="{FF2B5EF4-FFF2-40B4-BE49-F238E27FC236}">
                <a16:creationId xmlns:a16="http://schemas.microsoft.com/office/drawing/2014/main" id="{73DDB993-59CC-6A27-3143-C22859B7B8F3}"/>
              </a:ext>
            </a:extLst>
          </p:cNvPr>
          <p:cNvGraphicFramePr>
            <a:graphicFrameLocks/>
          </p:cNvGraphicFramePr>
          <p:nvPr/>
        </p:nvGraphicFramePr>
        <p:xfrm>
          <a:off x="19022276" y="2844800"/>
          <a:ext cx="4021016" cy="8928000"/>
        </p:xfrm>
        <a:graphic>
          <a:graphicData uri="http://schemas.openxmlformats.org/drawingml/2006/table">
            <a:tbl>
              <a:tblPr>
                <a:tableStyleId>{5C22544A-7EE6-4342-B048-85BDC9FD1C3A}</a:tableStyleId>
              </a:tblPr>
              <a:tblGrid>
                <a:gridCol w="4021016">
                  <a:extLst>
                    <a:ext uri="{9D8B030D-6E8A-4147-A177-3AD203B41FA5}">
                      <a16:colId xmlns:a16="http://schemas.microsoft.com/office/drawing/2014/main" val="1500677681"/>
                    </a:ext>
                  </a:extLst>
                </a:gridCol>
              </a:tblGrid>
              <a:tr h="2976000">
                <a:tc>
                  <a:txBody>
                    <a:bodyPr/>
                    <a:lstStyle/>
                    <a:p>
                      <a:pPr algn="ctr">
                        <a:spcAft>
                          <a:spcPts val="2400"/>
                        </a:spcAft>
                      </a:pPr>
                      <a:r>
                        <a:rPr lang="en-US" sz="3700" dirty="0">
                          <a:solidFill>
                            <a:schemeClr val="accent3"/>
                          </a:solidFill>
                        </a:rPr>
                        <a:t>Regulatory </a:t>
                      </a:r>
                      <a:br>
                        <a:rPr lang="en-US" sz="3700" dirty="0">
                          <a:solidFill>
                            <a:schemeClr val="accent3"/>
                          </a:solidFill>
                        </a:rPr>
                      </a:br>
                      <a:r>
                        <a:rPr lang="en-US" sz="3700" dirty="0">
                          <a:solidFill>
                            <a:schemeClr val="accent3"/>
                          </a:solidFill>
                        </a:rPr>
                        <a:t>Risk</a:t>
                      </a:r>
                    </a:p>
                  </a:txBody>
                  <a:tcPr marL="243840" marR="243840" marT="1680000" marB="12192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6385635"/>
                  </a:ext>
                </a:extLst>
              </a:tr>
              <a:tr h="2976000">
                <a:tc>
                  <a:txBody>
                    <a:bodyPr/>
                    <a:lstStyle/>
                    <a:p>
                      <a:pPr algn="ctr">
                        <a:spcAft>
                          <a:spcPts val="2400"/>
                        </a:spcAft>
                      </a:pPr>
                      <a:r>
                        <a:rPr lang="en-US" sz="3700" dirty="0">
                          <a:solidFill>
                            <a:schemeClr val="accent3"/>
                          </a:solidFill>
                        </a:rPr>
                        <a:t>Reputational Risk</a:t>
                      </a:r>
                    </a:p>
                  </a:txBody>
                  <a:tcPr marL="243840" marR="243840" marT="1680000" marB="12192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7350247"/>
                  </a:ext>
                </a:extLst>
              </a:tr>
              <a:tr h="2976000">
                <a:tc>
                  <a:txBody>
                    <a:bodyPr/>
                    <a:lstStyle/>
                    <a:p>
                      <a:pPr algn="ctr">
                        <a:spcAft>
                          <a:spcPts val="2400"/>
                        </a:spcAft>
                      </a:pPr>
                      <a:r>
                        <a:rPr lang="en-US" sz="3700" dirty="0">
                          <a:solidFill>
                            <a:schemeClr val="accent3"/>
                          </a:solidFill>
                        </a:rPr>
                        <a:t>Operational</a:t>
                      </a:r>
                      <a:br>
                        <a:rPr lang="en-US" sz="3700" dirty="0">
                          <a:solidFill>
                            <a:schemeClr val="accent3"/>
                          </a:solidFill>
                        </a:rPr>
                      </a:br>
                      <a:r>
                        <a:rPr lang="en-US" sz="3700" dirty="0">
                          <a:solidFill>
                            <a:schemeClr val="accent3"/>
                          </a:solidFill>
                        </a:rPr>
                        <a:t>Risk</a:t>
                      </a:r>
                    </a:p>
                  </a:txBody>
                  <a:tcPr marL="243840" marR="243840" marT="1680000" marB="12192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770307"/>
                  </a:ext>
                </a:extLst>
              </a:tr>
            </a:tbl>
          </a:graphicData>
        </a:graphic>
      </p:graphicFrame>
      <p:graphicFrame>
        <p:nvGraphicFramePr>
          <p:cNvPr id="5" name="Table 24">
            <a:extLst>
              <a:ext uri="{FF2B5EF4-FFF2-40B4-BE49-F238E27FC236}">
                <a16:creationId xmlns:a16="http://schemas.microsoft.com/office/drawing/2014/main" id="{E48DA183-9BE6-28C6-FE73-186E52C4B33D}"/>
              </a:ext>
            </a:extLst>
          </p:cNvPr>
          <p:cNvGraphicFramePr>
            <a:graphicFrameLocks/>
          </p:cNvGraphicFramePr>
          <p:nvPr/>
        </p:nvGraphicFramePr>
        <p:xfrm>
          <a:off x="611187" y="2844800"/>
          <a:ext cx="16084064" cy="8928000"/>
        </p:xfrm>
        <a:graphic>
          <a:graphicData uri="http://schemas.openxmlformats.org/drawingml/2006/table">
            <a:tbl>
              <a:tblPr>
                <a:tableStyleId>{5C22544A-7EE6-4342-B048-85BDC9FD1C3A}</a:tableStyleId>
              </a:tblPr>
              <a:tblGrid>
                <a:gridCol w="4021016">
                  <a:extLst>
                    <a:ext uri="{9D8B030D-6E8A-4147-A177-3AD203B41FA5}">
                      <a16:colId xmlns:a16="http://schemas.microsoft.com/office/drawing/2014/main" val="1500677681"/>
                    </a:ext>
                  </a:extLst>
                </a:gridCol>
                <a:gridCol w="4021016">
                  <a:extLst>
                    <a:ext uri="{9D8B030D-6E8A-4147-A177-3AD203B41FA5}">
                      <a16:colId xmlns:a16="http://schemas.microsoft.com/office/drawing/2014/main" val="2009116325"/>
                    </a:ext>
                  </a:extLst>
                </a:gridCol>
                <a:gridCol w="4021016">
                  <a:extLst>
                    <a:ext uri="{9D8B030D-6E8A-4147-A177-3AD203B41FA5}">
                      <a16:colId xmlns:a16="http://schemas.microsoft.com/office/drawing/2014/main" val="3634476082"/>
                    </a:ext>
                  </a:extLst>
                </a:gridCol>
                <a:gridCol w="4021016">
                  <a:extLst>
                    <a:ext uri="{9D8B030D-6E8A-4147-A177-3AD203B41FA5}">
                      <a16:colId xmlns:a16="http://schemas.microsoft.com/office/drawing/2014/main" val="3998134866"/>
                    </a:ext>
                  </a:extLst>
                </a:gridCol>
              </a:tblGrid>
              <a:tr h="2976000">
                <a:tc>
                  <a:txBody>
                    <a:bodyPr/>
                    <a:lstStyle/>
                    <a:p>
                      <a:pPr algn="ctr">
                        <a:spcAft>
                          <a:spcPts val="2400"/>
                        </a:spcAft>
                      </a:pPr>
                      <a:r>
                        <a:rPr lang="en-US" sz="3700" dirty="0">
                          <a:solidFill>
                            <a:schemeClr val="tx1"/>
                          </a:solidFill>
                        </a:rPr>
                        <a:t>Accountability</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2400"/>
                        </a:spcAft>
                      </a:pPr>
                      <a:r>
                        <a:rPr lang="en-US" sz="3700" dirty="0">
                          <a:solidFill>
                            <a:schemeClr val="tx1"/>
                          </a:solidFill>
                        </a:rPr>
                        <a:t>Accuracy</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2400"/>
                        </a:spcAft>
                      </a:pPr>
                      <a:r>
                        <a:rPr lang="en-US" sz="3700" dirty="0">
                          <a:solidFill>
                            <a:schemeClr val="tx1"/>
                          </a:solidFill>
                        </a:rPr>
                        <a:t>Fairness</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2400"/>
                        </a:spcAft>
                      </a:pPr>
                      <a:r>
                        <a:rPr lang="en-US" sz="3700" dirty="0">
                          <a:solidFill>
                            <a:schemeClr val="tx1"/>
                          </a:solidFill>
                        </a:rPr>
                        <a:t>Truthfulness</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6385635"/>
                  </a:ext>
                </a:extLst>
              </a:tr>
              <a:tr h="2976000">
                <a:tc>
                  <a:txBody>
                    <a:bodyPr/>
                    <a:lstStyle/>
                    <a:p>
                      <a:pPr algn="ctr">
                        <a:spcAft>
                          <a:spcPts val="2400"/>
                        </a:spcAft>
                      </a:pPr>
                      <a:r>
                        <a:rPr lang="en-US" sz="3700" dirty="0">
                          <a:solidFill>
                            <a:schemeClr val="tx1"/>
                          </a:solidFill>
                        </a:rPr>
                        <a:t>Transparency</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2400"/>
                        </a:spcAft>
                      </a:pPr>
                      <a:r>
                        <a:rPr lang="en-US" sz="3700" dirty="0">
                          <a:solidFill>
                            <a:schemeClr val="tx1"/>
                          </a:solidFill>
                        </a:rPr>
                        <a:t>Drift</a:t>
                      </a:r>
                      <a:endParaRPr lang="en-NL" sz="3700" dirty="0">
                        <a:solidFill>
                          <a:schemeClr val="tx1"/>
                        </a:solidFill>
                      </a:endParaRP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725139" rtl="0" eaLnBrk="1" fontAlgn="auto" latinLnBrk="0" hangingPunct="1">
                        <a:lnSpc>
                          <a:spcPct val="100000"/>
                        </a:lnSpc>
                        <a:spcBef>
                          <a:spcPts val="0"/>
                        </a:spcBef>
                        <a:spcAft>
                          <a:spcPts val="2400"/>
                        </a:spcAft>
                        <a:buClrTx/>
                        <a:buSzTx/>
                        <a:buFontTx/>
                        <a:buNone/>
                        <a:tabLst/>
                        <a:defRPr/>
                      </a:pPr>
                      <a:r>
                        <a:rPr lang="en-US" sz="3700" dirty="0">
                          <a:solidFill>
                            <a:schemeClr val="tx1"/>
                          </a:solidFill>
                        </a:rPr>
                        <a:t>Trusted data</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725139" rtl="0" eaLnBrk="1" fontAlgn="auto" latinLnBrk="0" hangingPunct="1">
                        <a:lnSpc>
                          <a:spcPct val="100000"/>
                        </a:lnSpc>
                        <a:spcBef>
                          <a:spcPts val="0"/>
                        </a:spcBef>
                        <a:spcAft>
                          <a:spcPts val="2400"/>
                        </a:spcAft>
                        <a:buClrTx/>
                        <a:buSzTx/>
                        <a:buFontTx/>
                        <a:buNone/>
                        <a:tabLst/>
                        <a:defRPr/>
                      </a:pPr>
                      <a:r>
                        <a:rPr lang="en-US" sz="3700" dirty="0">
                          <a:solidFill>
                            <a:schemeClr val="tx1"/>
                          </a:solidFill>
                        </a:rPr>
                        <a:t>Energy consumption</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7350247"/>
                  </a:ext>
                </a:extLst>
              </a:tr>
              <a:tr h="2976000">
                <a:tc>
                  <a:txBody>
                    <a:bodyPr/>
                    <a:lstStyle/>
                    <a:p>
                      <a:pPr algn="ctr">
                        <a:spcAft>
                          <a:spcPts val="2400"/>
                        </a:spcAft>
                      </a:pPr>
                      <a:r>
                        <a:rPr lang="en-US" sz="3700" dirty="0">
                          <a:solidFill>
                            <a:schemeClr val="tx1"/>
                          </a:solidFill>
                        </a:rPr>
                        <a:t>Explainability</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725139" rtl="0" eaLnBrk="1" fontAlgn="auto" latinLnBrk="0" hangingPunct="1">
                        <a:lnSpc>
                          <a:spcPct val="100000"/>
                        </a:lnSpc>
                        <a:spcBef>
                          <a:spcPts val="0"/>
                        </a:spcBef>
                        <a:spcAft>
                          <a:spcPts val="2400"/>
                        </a:spcAft>
                        <a:buClrTx/>
                        <a:buSzTx/>
                        <a:buFontTx/>
                        <a:buNone/>
                        <a:tabLst/>
                        <a:defRPr/>
                      </a:pPr>
                      <a:r>
                        <a:rPr lang="en-US" sz="3700" dirty="0">
                          <a:solidFill>
                            <a:schemeClr val="tx1"/>
                          </a:solidFill>
                        </a:rPr>
                        <a:t>Adversarial Robustness</a:t>
                      </a:r>
                      <a:endParaRPr lang="en-NL" sz="3700" dirty="0">
                        <a:solidFill>
                          <a:schemeClr val="tx1"/>
                        </a:solidFill>
                      </a:endParaRP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725139" rtl="0" eaLnBrk="1" fontAlgn="auto" latinLnBrk="0" hangingPunct="1">
                        <a:lnSpc>
                          <a:spcPct val="100000"/>
                        </a:lnSpc>
                        <a:spcBef>
                          <a:spcPts val="0"/>
                        </a:spcBef>
                        <a:spcAft>
                          <a:spcPts val="2400"/>
                        </a:spcAft>
                        <a:buClrTx/>
                        <a:buSzTx/>
                        <a:buFontTx/>
                        <a:buNone/>
                        <a:tabLst/>
                        <a:defRPr/>
                      </a:pPr>
                      <a:r>
                        <a:rPr lang="en-US" sz="3700" dirty="0">
                          <a:solidFill>
                            <a:schemeClr val="tx1"/>
                          </a:solidFill>
                        </a:rPr>
                        <a:t>IP/PII leakage</a:t>
                      </a: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2400"/>
                        </a:spcAft>
                      </a:pPr>
                      <a:r>
                        <a:rPr lang="en-US" sz="3700" dirty="0">
                          <a:solidFill>
                            <a:schemeClr val="tx1"/>
                          </a:solidFill>
                        </a:rPr>
                        <a:t>…</a:t>
                      </a:r>
                      <a:endParaRPr lang="en-NL" sz="3700" dirty="0">
                        <a:solidFill>
                          <a:schemeClr val="tx1"/>
                        </a:solidFill>
                      </a:endParaRPr>
                    </a:p>
                  </a:txBody>
                  <a:tcPr marL="243840" marR="243840" marT="1680000" marB="1219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770307"/>
                  </a:ext>
                </a:extLst>
              </a:tr>
            </a:tbl>
          </a:graphicData>
        </a:graphic>
      </p:graphicFrame>
      <p:pic>
        <p:nvPicPr>
          <p:cNvPr id="7" name="Graphic 6" descr="Judge female outline">
            <a:extLst>
              <a:ext uri="{FF2B5EF4-FFF2-40B4-BE49-F238E27FC236}">
                <a16:creationId xmlns:a16="http://schemas.microsoft.com/office/drawing/2014/main" id="{826B33FE-3138-DC36-988D-551916CA8F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60782" y="3156227"/>
            <a:ext cx="1344000" cy="1344000"/>
          </a:xfrm>
          <a:prstGeom prst="rect">
            <a:avLst/>
          </a:prstGeom>
        </p:spPr>
      </p:pic>
      <p:pic>
        <p:nvPicPr>
          <p:cNvPr id="8" name="Graphic 7" descr="Badge Tick outline">
            <a:extLst>
              <a:ext uri="{FF2B5EF4-FFF2-40B4-BE49-F238E27FC236}">
                <a16:creationId xmlns:a16="http://schemas.microsoft.com/office/drawing/2014/main" id="{946874B0-8E44-FACE-1589-114EC8252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60782" y="6168296"/>
            <a:ext cx="1344000" cy="1344000"/>
          </a:xfrm>
          <a:prstGeom prst="rect">
            <a:avLst/>
          </a:prstGeom>
        </p:spPr>
      </p:pic>
      <p:sp>
        <p:nvSpPr>
          <p:cNvPr id="9" name="Isosceles Triangle 12">
            <a:extLst>
              <a:ext uri="{FF2B5EF4-FFF2-40B4-BE49-F238E27FC236}">
                <a16:creationId xmlns:a16="http://schemas.microsoft.com/office/drawing/2014/main" id="{59BF69DB-76FD-E9F7-1B18-ABB41D206F2F}"/>
              </a:ext>
            </a:extLst>
          </p:cNvPr>
          <p:cNvSpPr/>
          <p:nvPr/>
        </p:nvSpPr>
        <p:spPr bwMode="auto">
          <a:xfrm rot="5400000">
            <a:off x="15887918" y="6897676"/>
            <a:ext cx="4421008" cy="822253"/>
          </a:xfrm>
          <a:prstGeom prst="triangl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marL="0" marR="0" lvl="0" indent="0" algn="l" defTabSz="2438430" rtl="0" eaLnBrk="1" fontAlgn="base" latinLnBrk="0" hangingPunct="1">
              <a:lnSpc>
                <a:spcPct val="100000"/>
              </a:lnSpc>
              <a:spcBef>
                <a:spcPct val="0"/>
              </a:spcBef>
              <a:spcAft>
                <a:spcPct val="0"/>
              </a:spcAft>
              <a:buClrTx/>
              <a:buSzTx/>
              <a:buFontTx/>
              <a:buNone/>
              <a:tabLst/>
              <a:defRPr/>
            </a:pPr>
            <a:endParaRPr kumimoji="0" lang="en-NL" sz="3733"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0" name="Graphic 9" descr="Factory outline">
            <a:extLst>
              <a:ext uri="{FF2B5EF4-FFF2-40B4-BE49-F238E27FC236}">
                <a16:creationId xmlns:a16="http://schemas.microsoft.com/office/drawing/2014/main" id="{C3C5B6DB-62DD-4181-77F2-6ECB75DCB2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60782" y="9180365"/>
            <a:ext cx="1344000" cy="1344000"/>
          </a:xfrm>
          <a:prstGeom prst="rect">
            <a:avLst/>
          </a:prstGeom>
        </p:spPr>
      </p:pic>
      <p:pic>
        <p:nvPicPr>
          <p:cNvPr id="11" name="Graphic 10" descr="Question Mark outline">
            <a:extLst>
              <a:ext uri="{FF2B5EF4-FFF2-40B4-BE49-F238E27FC236}">
                <a16:creationId xmlns:a16="http://schemas.microsoft.com/office/drawing/2014/main" id="{6EC49A82-991B-9DD3-8707-769EA22805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61560" y="9149040"/>
            <a:ext cx="1344000" cy="1344000"/>
          </a:xfrm>
          <a:prstGeom prst="rect">
            <a:avLst/>
          </a:prstGeom>
        </p:spPr>
      </p:pic>
      <p:pic>
        <p:nvPicPr>
          <p:cNvPr id="12" name="Graphic 11" descr="Database outline">
            <a:extLst>
              <a:ext uri="{FF2B5EF4-FFF2-40B4-BE49-F238E27FC236}">
                <a16:creationId xmlns:a16="http://schemas.microsoft.com/office/drawing/2014/main" id="{F471A265-7C14-6804-6475-75E87C5BBB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10115" y="6102973"/>
            <a:ext cx="1344000" cy="1344000"/>
          </a:xfrm>
          <a:prstGeom prst="rect">
            <a:avLst/>
          </a:prstGeom>
        </p:spPr>
      </p:pic>
      <p:pic>
        <p:nvPicPr>
          <p:cNvPr id="13" name="Graphic 12" descr="Scales of justice outline">
            <a:extLst>
              <a:ext uri="{FF2B5EF4-FFF2-40B4-BE49-F238E27FC236}">
                <a16:creationId xmlns:a16="http://schemas.microsoft.com/office/drawing/2014/main" id="{31178BAF-7DF4-7E27-3A27-0C4A2C8D42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07744" y="3115272"/>
            <a:ext cx="1344000" cy="1344000"/>
          </a:xfrm>
          <a:prstGeom prst="rect">
            <a:avLst/>
          </a:prstGeom>
        </p:spPr>
      </p:pic>
      <p:pic>
        <p:nvPicPr>
          <p:cNvPr id="14" name="Graphic 13" descr="Open hand with plant outline">
            <a:extLst>
              <a:ext uri="{FF2B5EF4-FFF2-40B4-BE49-F238E27FC236}">
                <a16:creationId xmlns:a16="http://schemas.microsoft.com/office/drawing/2014/main" id="{3FB82424-7372-4E1D-2607-C08F252AFD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033611" y="6088293"/>
            <a:ext cx="1344000" cy="1344000"/>
          </a:xfrm>
          <a:prstGeom prst="rect">
            <a:avLst/>
          </a:prstGeom>
        </p:spPr>
      </p:pic>
      <p:pic>
        <p:nvPicPr>
          <p:cNvPr id="15" name="Graphic 14" descr="Devil face outline outline">
            <a:extLst>
              <a:ext uri="{FF2B5EF4-FFF2-40B4-BE49-F238E27FC236}">
                <a16:creationId xmlns:a16="http://schemas.microsoft.com/office/drawing/2014/main" id="{45DDF524-358B-D9CC-29E1-95F355F86CB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87427" y="9149040"/>
            <a:ext cx="1344000" cy="1344000"/>
          </a:xfrm>
          <a:prstGeom prst="rect">
            <a:avLst/>
          </a:prstGeom>
        </p:spPr>
      </p:pic>
      <p:pic>
        <p:nvPicPr>
          <p:cNvPr id="16" name="Graphic 15" descr="Comment Important outline">
            <a:extLst>
              <a:ext uri="{FF2B5EF4-FFF2-40B4-BE49-F238E27FC236}">
                <a16:creationId xmlns:a16="http://schemas.microsoft.com/office/drawing/2014/main" id="{79895DA7-539F-A76C-F370-75262C3BE81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033611" y="3122547"/>
            <a:ext cx="1344000" cy="1344000"/>
          </a:xfrm>
          <a:prstGeom prst="rect">
            <a:avLst/>
          </a:prstGeom>
        </p:spPr>
      </p:pic>
      <p:pic>
        <p:nvPicPr>
          <p:cNvPr id="17" name="Graphic 16" descr="Transfer outline">
            <a:extLst>
              <a:ext uri="{FF2B5EF4-FFF2-40B4-BE49-F238E27FC236}">
                <a16:creationId xmlns:a16="http://schemas.microsoft.com/office/drawing/2014/main" id="{D3B17EEE-F059-0189-5FAA-862E1F6FCB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87427" y="6088293"/>
            <a:ext cx="1344000" cy="1344000"/>
          </a:xfrm>
          <a:prstGeom prst="rect">
            <a:avLst/>
          </a:prstGeom>
        </p:spPr>
      </p:pic>
      <p:pic>
        <p:nvPicPr>
          <p:cNvPr id="18" name="Graphic 17" descr="Office worker female outline">
            <a:extLst>
              <a:ext uri="{FF2B5EF4-FFF2-40B4-BE49-F238E27FC236}">
                <a16:creationId xmlns:a16="http://schemas.microsoft.com/office/drawing/2014/main" id="{0A81EB1A-50D9-0FF7-A733-0540090F1AE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961560" y="3130827"/>
            <a:ext cx="1344000" cy="1344000"/>
          </a:xfrm>
          <a:prstGeom prst="rect">
            <a:avLst/>
          </a:prstGeom>
        </p:spPr>
      </p:pic>
      <p:pic>
        <p:nvPicPr>
          <p:cNvPr id="19" name="Graphic 18" descr="Broken Fire Hydrant outline">
            <a:extLst>
              <a:ext uri="{FF2B5EF4-FFF2-40B4-BE49-F238E27FC236}">
                <a16:creationId xmlns:a16="http://schemas.microsoft.com/office/drawing/2014/main" id="{E73EC5CD-601F-D244-FD25-F9B8A1B308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239990" y="9154965"/>
            <a:ext cx="1344000" cy="1344000"/>
          </a:xfrm>
          <a:prstGeom prst="rect">
            <a:avLst/>
          </a:prstGeom>
        </p:spPr>
      </p:pic>
      <p:pic>
        <p:nvPicPr>
          <p:cNvPr id="20" name="Graphic 19" descr="Target outline">
            <a:extLst>
              <a:ext uri="{FF2B5EF4-FFF2-40B4-BE49-F238E27FC236}">
                <a16:creationId xmlns:a16="http://schemas.microsoft.com/office/drawing/2014/main" id="{C0D02AF1-520B-EB1E-C3AC-5052EC9AFDE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87427" y="3125763"/>
            <a:ext cx="1344000" cy="1344000"/>
          </a:xfrm>
          <a:prstGeom prst="rect">
            <a:avLst/>
          </a:prstGeom>
        </p:spPr>
      </p:pic>
      <p:pic>
        <p:nvPicPr>
          <p:cNvPr id="21" name="Graphic 20" descr="Packing Box Open outline">
            <a:extLst>
              <a:ext uri="{FF2B5EF4-FFF2-40B4-BE49-F238E27FC236}">
                <a16:creationId xmlns:a16="http://schemas.microsoft.com/office/drawing/2014/main" id="{C1FB41A9-9FBE-9ECE-A819-E07235967F1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61560" y="6088293"/>
            <a:ext cx="1344000" cy="1344000"/>
          </a:xfrm>
          <a:prstGeom prst="rect">
            <a:avLst/>
          </a:prstGeom>
        </p:spPr>
      </p:pic>
      <p:cxnSp>
        <p:nvCxnSpPr>
          <p:cNvPr id="22" name="Straight Connector 21" descr="Horizontal row divider line">
            <a:extLst>
              <a:ext uri="{FF2B5EF4-FFF2-40B4-BE49-F238E27FC236}">
                <a16:creationId xmlns:a16="http://schemas.microsoft.com/office/drawing/2014/main" id="{5BD042DE-D2B9-146B-6BA9-2167E7A0E515}"/>
              </a:ext>
            </a:extLst>
          </p:cNvPr>
          <p:cNvCxnSpPr>
            <a:cxnSpLocks/>
          </p:cNvCxnSpPr>
          <p:nvPr/>
        </p:nvCxnSpPr>
        <p:spPr bwMode="auto">
          <a:xfrm>
            <a:off x="17687294" y="2844800"/>
            <a:ext cx="0" cy="8928000"/>
          </a:xfrm>
          <a:prstGeom prst="line">
            <a:avLst/>
          </a:prstGeom>
          <a:ln w="635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10098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1A85-AEA8-F13E-F6AB-37F4C8C03F2D}"/>
              </a:ext>
            </a:extLst>
          </p:cNvPr>
          <p:cNvSpPr>
            <a:spLocks noGrp="1"/>
          </p:cNvSpPr>
          <p:nvPr>
            <p:ph type="title"/>
          </p:nvPr>
        </p:nvSpPr>
        <p:spPr/>
        <p:txBody>
          <a:bodyPr/>
          <a:lstStyle/>
          <a:p>
            <a:r>
              <a:rPr lang="en-US" dirty="0"/>
              <a:t>Traditional, amplified and new risks</a:t>
            </a:r>
            <a:endParaRPr lang="en-NL" dirty="0"/>
          </a:p>
        </p:txBody>
      </p:sp>
      <p:pic>
        <p:nvPicPr>
          <p:cNvPr id="5" name="Picture 4">
            <a:extLst>
              <a:ext uri="{FF2B5EF4-FFF2-40B4-BE49-F238E27FC236}">
                <a16:creationId xmlns:a16="http://schemas.microsoft.com/office/drawing/2014/main" id="{C9A0030D-3AF7-6B07-75F1-6690EAB6F525}"/>
              </a:ext>
            </a:extLst>
          </p:cNvPr>
          <p:cNvPicPr>
            <a:picLocks noChangeAspect="1"/>
          </p:cNvPicPr>
          <p:nvPr/>
        </p:nvPicPr>
        <p:blipFill>
          <a:blip r:embed="rId3"/>
          <a:stretch>
            <a:fillRect/>
          </a:stretch>
        </p:blipFill>
        <p:spPr>
          <a:xfrm>
            <a:off x="612695" y="2845325"/>
            <a:ext cx="7391008" cy="9607250"/>
          </a:xfrm>
          <a:prstGeom prst="rect">
            <a:avLst/>
          </a:prstGeom>
          <a:ln>
            <a:solidFill>
              <a:schemeClr val="bg1">
                <a:lumMod val="85000"/>
              </a:schemeClr>
            </a:solidFill>
          </a:ln>
        </p:spPr>
      </p:pic>
      <p:pic>
        <p:nvPicPr>
          <p:cNvPr id="7" name="Picture 6">
            <a:extLst>
              <a:ext uri="{FF2B5EF4-FFF2-40B4-BE49-F238E27FC236}">
                <a16:creationId xmlns:a16="http://schemas.microsoft.com/office/drawing/2014/main" id="{D3FE6529-E485-9473-6DBF-10AAB45C69AC}"/>
              </a:ext>
            </a:extLst>
          </p:cNvPr>
          <p:cNvPicPr>
            <a:picLocks noChangeAspect="1"/>
          </p:cNvPicPr>
          <p:nvPr/>
        </p:nvPicPr>
        <p:blipFill>
          <a:blip r:embed="rId4"/>
          <a:stretch>
            <a:fillRect/>
          </a:stretch>
        </p:blipFill>
        <p:spPr>
          <a:xfrm>
            <a:off x="2022110" y="5979762"/>
            <a:ext cx="9597326" cy="6203400"/>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3D239A88-C89D-A38E-F4F9-3075DA91ADF5}"/>
              </a:ext>
            </a:extLst>
          </p:cNvPr>
          <p:cNvSpPr txBox="1"/>
          <p:nvPr/>
        </p:nvSpPr>
        <p:spPr>
          <a:xfrm>
            <a:off x="1795617" y="12501395"/>
            <a:ext cx="5025156" cy="338554"/>
          </a:xfrm>
          <a:prstGeom prst="rect">
            <a:avLst/>
          </a:prstGeom>
          <a:noFill/>
        </p:spPr>
        <p:txBody>
          <a:bodyPr wrap="square">
            <a:spAutoFit/>
          </a:bodyPr>
          <a:lstStyle/>
          <a:p>
            <a:pPr algn="r" defTabSz="1828800"/>
            <a:r>
              <a:rPr lang="en-NL" sz="1600" dirty="0">
                <a:solidFill>
                  <a:srgbClr val="000000"/>
                </a:solidFill>
                <a:latin typeface="IBM Plex Sans Light"/>
                <a:hlinkClick r:id="rId5">
                  <a:extLst>
                    <a:ext uri="{A12FA001-AC4F-418D-AE19-62706E023703}">
                      <ahyp:hlinkClr xmlns:ahyp="http://schemas.microsoft.com/office/drawing/2018/hyperlinkcolor" val="tx"/>
                    </a:ext>
                  </a:extLst>
                </a:hlinkClick>
              </a:rPr>
              <a:t>https://www.ibm.com/downloads/cas/E5KE5KRZ</a:t>
            </a:r>
            <a:endParaRPr lang="en-US" sz="1600" dirty="0">
              <a:solidFill>
                <a:srgbClr val="000000"/>
              </a:solidFill>
              <a:latin typeface="IBM Plex Sans Light"/>
            </a:endParaRPr>
          </a:p>
        </p:txBody>
      </p:sp>
      <p:graphicFrame>
        <p:nvGraphicFramePr>
          <p:cNvPr id="6" name="Table 5">
            <a:extLst>
              <a:ext uri="{FF2B5EF4-FFF2-40B4-BE49-F238E27FC236}">
                <a16:creationId xmlns:a16="http://schemas.microsoft.com/office/drawing/2014/main" id="{3079CC0A-F128-B9A7-32F2-2142EDF5EB38}"/>
              </a:ext>
            </a:extLst>
          </p:cNvPr>
          <p:cNvGraphicFramePr>
            <a:graphicFrameLocks noGrp="1"/>
          </p:cNvGraphicFramePr>
          <p:nvPr>
            <p:extLst>
              <p:ext uri="{D42A27DB-BD31-4B8C-83A1-F6EECF244321}">
                <p14:modId xmlns:p14="http://schemas.microsoft.com/office/powerpoint/2010/main" val="3006198324"/>
              </p:ext>
            </p:extLst>
          </p:nvPr>
        </p:nvGraphicFramePr>
        <p:xfrm>
          <a:off x="10080584" y="2845323"/>
          <a:ext cx="13301098" cy="8431590"/>
        </p:xfrm>
        <a:graphic>
          <a:graphicData uri="http://schemas.openxmlformats.org/drawingml/2006/table">
            <a:tbl>
              <a:tblPr firstRow="1" firstCol="1" bandRow="1">
                <a:tableStyleId>{F2DE63D5-997A-4646-A377-4702673A728D}</a:tableStyleId>
              </a:tblPr>
              <a:tblGrid>
                <a:gridCol w="2533546">
                  <a:extLst>
                    <a:ext uri="{9D8B030D-6E8A-4147-A177-3AD203B41FA5}">
                      <a16:colId xmlns:a16="http://schemas.microsoft.com/office/drawing/2014/main" val="3046782824"/>
                    </a:ext>
                  </a:extLst>
                </a:gridCol>
                <a:gridCol w="3589184">
                  <a:extLst>
                    <a:ext uri="{9D8B030D-6E8A-4147-A177-3AD203B41FA5}">
                      <a16:colId xmlns:a16="http://schemas.microsoft.com/office/drawing/2014/main" val="2029847775"/>
                    </a:ext>
                  </a:extLst>
                </a:gridCol>
                <a:gridCol w="3589184">
                  <a:extLst>
                    <a:ext uri="{9D8B030D-6E8A-4147-A177-3AD203B41FA5}">
                      <a16:colId xmlns:a16="http://schemas.microsoft.com/office/drawing/2014/main" val="135120956"/>
                    </a:ext>
                  </a:extLst>
                </a:gridCol>
                <a:gridCol w="3589184">
                  <a:extLst>
                    <a:ext uri="{9D8B030D-6E8A-4147-A177-3AD203B41FA5}">
                      <a16:colId xmlns:a16="http://schemas.microsoft.com/office/drawing/2014/main" val="1651614883"/>
                    </a:ext>
                  </a:extLst>
                </a:gridCol>
              </a:tblGrid>
              <a:tr h="897206">
                <a:tc>
                  <a:txBody>
                    <a:bodyPr/>
                    <a:lstStyle/>
                    <a:p>
                      <a:pPr>
                        <a:lnSpc>
                          <a:spcPct val="107000"/>
                        </a:lnSpc>
                        <a:spcAft>
                          <a:spcPts val="800"/>
                        </a:spcAft>
                      </a:pPr>
                      <a:r>
                        <a:rPr lang="en-US" sz="2600" kern="100" dirty="0">
                          <a:solidFill>
                            <a:schemeClr val="tx1"/>
                          </a:solidFill>
                          <a:effectLst/>
                        </a:rPr>
                        <a:t> </a:t>
                      </a:r>
                      <a:endParaRPr lang="en-NL" sz="2800" kern="100" dirty="0">
                        <a:solidFill>
                          <a:schemeClr val="tx1"/>
                        </a:solidFill>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5F6FF"/>
                    </a:solidFill>
                  </a:tcPr>
                </a:tc>
                <a:tc>
                  <a:txBody>
                    <a:bodyPr/>
                    <a:lstStyle/>
                    <a:p>
                      <a:pPr>
                        <a:lnSpc>
                          <a:spcPct val="107000"/>
                        </a:lnSpc>
                        <a:spcAft>
                          <a:spcPts val="800"/>
                        </a:spcAft>
                      </a:pPr>
                      <a:r>
                        <a:rPr lang="en-US" sz="2600" kern="100" dirty="0">
                          <a:solidFill>
                            <a:schemeClr val="tx1"/>
                          </a:solidFill>
                          <a:effectLst/>
                        </a:rPr>
                        <a:t>Traditional risks</a:t>
                      </a:r>
                      <a:endParaRPr lang="en-NL" sz="2800" kern="100" dirty="0">
                        <a:solidFill>
                          <a:schemeClr val="tx1"/>
                        </a:solidFill>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5F6FF"/>
                    </a:solidFill>
                  </a:tcPr>
                </a:tc>
                <a:tc>
                  <a:txBody>
                    <a:bodyPr/>
                    <a:lstStyle/>
                    <a:p>
                      <a:pPr>
                        <a:lnSpc>
                          <a:spcPct val="107000"/>
                        </a:lnSpc>
                        <a:spcAft>
                          <a:spcPts val="800"/>
                        </a:spcAft>
                      </a:pPr>
                      <a:r>
                        <a:rPr lang="en-US" sz="2600" kern="100" dirty="0">
                          <a:solidFill>
                            <a:schemeClr val="tx1"/>
                          </a:solidFill>
                          <a:effectLst/>
                        </a:rPr>
                        <a:t>Amplified risks</a:t>
                      </a:r>
                      <a:endParaRPr lang="en-NL" sz="2800" kern="100" dirty="0">
                        <a:solidFill>
                          <a:schemeClr val="tx1"/>
                        </a:solidFill>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5F6FF"/>
                    </a:solidFill>
                  </a:tcPr>
                </a:tc>
                <a:tc>
                  <a:txBody>
                    <a:bodyPr/>
                    <a:lstStyle/>
                    <a:p>
                      <a:pPr>
                        <a:lnSpc>
                          <a:spcPct val="107000"/>
                        </a:lnSpc>
                        <a:spcAft>
                          <a:spcPts val="800"/>
                        </a:spcAft>
                      </a:pPr>
                      <a:r>
                        <a:rPr lang="en-US" sz="2600" kern="100" dirty="0">
                          <a:solidFill>
                            <a:schemeClr val="tx1"/>
                          </a:solidFill>
                          <a:effectLst/>
                        </a:rPr>
                        <a:t>New risks</a:t>
                      </a:r>
                      <a:endParaRPr lang="en-NL" sz="2800" kern="100" dirty="0">
                        <a:solidFill>
                          <a:schemeClr val="tx1"/>
                        </a:solidFill>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5F6FF"/>
                    </a:solidFill>
                  </a:tcPr>
                </a:tc>
                <a:extLst>
                  <a:ext uri="{0D108BD9-81ED-4DB2-BD59-A6C34878D82A}">
                    <a16:rowId xmlns:a16="http://schemas.microsoft.com/office/drawing/2014/main" val="2313300619"/>
                  </a:ext>
                </a:extLst>
              </a:tr>
              <a:tr h="2658212">
                <a:tc>
                  <a:txBody>
                    <a:bodyPr/>
                    <a:lstStyle/>
                    <a:p>
                      <a:pPr>
                        <a:lnSpc>
                          <a:spcPct val="107000"/>
                        </a:lnSpc>
                        <a:spcAft>
                          <a:spcPts val="800"/>
                        </a:spcAft>
                      </a:pPr>
                      <a:r>
                        <a:rPr lang="en-US" sz="2600" kern="100" dirty="0">
                          <a:effectLst/>
                        </a:rPr>
                        <a:t>Risks associated with input</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Legal restrictions on moving or using (training) data.</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Copyright and other IP issues with the content.</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a:effectLst/>
                        </a:rPr>
                        <a:t>Vulnerabilities to new types of adversarial attacks such as prompt injecting.</a:t>
                      </a:r>
                      <a:endParaRPr lang="en-NL" sz="2800" kern="10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604262"/>
                  </a:ext>
                </a:extLst>
              </a:tr>
              <a:tr h="2217960">
                <a:tc>
                  <a:txBody>
                    <a:bodyPr/>
                    <a:lstStyle/>
                    <a:p>
                      <a:pPr>
                        <a:lnSpc>
                          <a:spcPct val="107000"/>
                        </a:lnSpc>
                        <a:spcAft>
                          <a:spcPts val="800"/>
                        </a:spcAft>
                      </a:pPr>
                      <a:r>
                        <a:rPr lang="en-US" sz="2600" kern="100">
                          <a:effectLst/>
                        </a:rPr>
                        <a:t>Risks associated with output</a:t>
                      </a:r>
                      <a:endParaRPr lang="en-NL" sz="2800" kern="10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Performance disparity across individuals or groups.</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Challenges in explaining why output was generated.</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Hallucination—false content generation.</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8603312"/>
                  </a:ext>
                </a:extLst>
              </a:tr>
              <a:tr h="2658212">
                <a:tc>
                  <a:txBody>
                    <a:bodyPr/>
                    <a:lstStyle/>
                    <a:p>
                      <a:pPr>
                        <a:lnSpc>
                          <a:spcPct val="107000"/>
                        </a:lnSpc>
                        <a:spcAft>
                          <a:spcPts val="800"/>
                        </a:spcAft>
                      </a:pPr>
                      <a:r>
                        <a:rPr lang="en-US" sz="2600" kern="100" dirty="0">
                          <a:effectLst/>
                        </a:rPr>
                        <a:t>Challenges</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a:effectLst/>
                        </a:rPr>
                        <a:t>Documenting data and model details, purpose, potential uses and harms.</a:t>
                      </a:r>
                      <a:endParaRPr lang="en-NL" sz="2800" kern="10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Increased carbon emission due to high energy requirement to train and operate.</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2600" kern="100" dirty="0">
                          <a:effectLst/>
                        </a:rPr>
                        <a:t>Homogenizing of culture and thoughts.</a:t>
                      </a:r>
                      <a:endParaRPr lang="en-NL" sz="2800" kern="100" dirty="0">
                        <a:effectLst/>
                        <a:latin typeface="IBM Plex Sans Light" panose="020B0403050203000203" pitchFamily="34" charset="0"/>
                        <a:ea typeface="IBM Plex Sans" panose="020B0503050203000203" pitchFamily="34" charset="0"/>
                        <a:cs typeface="Times New Roman" panose="02020603050405020304" pitchFamily="18" charset="0"/>
                      </a:endParaRPr>
                    </a:p>
                  </a:txBody>
                  <a:tcPr marL="191976" marR="479938" marT="191976" marB="287962">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9555506"/>
                  </a:ext>
                </a:extLst>
              </a:tr>
            </a:tbl>
          </a:graphicData>
        </a:graphic>
      </p:graphicFrame>
      <p:sp>
        <p:nvSpPr>
          <p:cNvPr id="8" name="Footer Placeholder 3">
            <a:extLst>
              <a:ext uri="{FF2B5EF4-FFF2-40B4-BE49-F238E27FC236}">
                <a16:creationId xmlns:a16="http://schemas.microsoft.com/office/drawing/2014/main" id="{F72704C9-056C-2F88-921E-66E2CD135E7E}"/>
              </a:ext>
            </a:extLst>
          </p:cNvPr>
          <p:cNvSpPr>
            <a:spLocks noGrp="1"/>
          </p:cNvSpPr>
          <p:nvPr>
            <p:ph type="ftr" sz="quarter" idx="3"/>
          </p:nvPr>
        </p:nvSpPr>
        <p:spPr>
          <a:xfrm>
            <a:off x="612874" y="12800829"/>
            <a:ext cx="10971198" cy="444442"/>
          </a:xfrm>
        </p:spPr>
        <p:txBody>
          <a:bodyPr/>
          <a:lstStyle/>
          <a:p>
            <a:r>
              <a:rPr lang="en-US">
                <a:solidFill>
                  <a:srgbClr val="000000"/>
                </a:solidFill>
              </a:rPr>
              <a:t>(c) 2022-2023, IBM Corporation</a:t>
            </a:r>
            <a:endParaRPr lang="en-US" dirty="0">
              <a:solidFill>
                <a:srgbClr val="000000"/>
              </a:solidFill>
            </a:endParaRPr>
          </a:p>
        </p:txBody>
      </p:sp>
      <p:sp>
        <p:nvSpPr>
          <p:cNvPr id="10" name="Slide Number Placeholder 4">
            <a:extLst>
              <a:ext uri="{FF2B5EF4-FFF2-40B4-BE49-F238E27FC236}">
                <a16:creationId xmlns:a16="http://schemas.microsoft.com/office/drawing/2014/main" id="{654E5B87-C887-5B0D-D7E1-900EE9AD2ED9}"/>
              </a:ext>
            </a:extLst>
          </p:cNvPr>
          <p:cNvSpPr>
            <a:spLocks noGrp="1"/>
          </p:cNvSpPr>
          <p:nvPr>
            <p:ph type="sldNum" sz="quarter" idx="4"/>
          </p:nvPr>
        </p:nvSpPr>
        <p:spPr>
          <a:xfrm>
            <a:off x="23650869" y="12899939"/>
            <a:ext cx="123432" cy="246221"/>
          </a:xfrm>
        </p:spPr>
        <p:txBody>
          <a:bodyPr/>
          <a:lstStyle/>
          <a:p>
            <a:pPr defTabSz="1828800"/>
            <a:fld id="{59395FB3-9C97-154F-86B2-7E381B951268}" type="slidenum">
              <a:rPr lang="en-US">
                <a:solidFill>
                  <a:srgbClr val="000000"/>
                </a:solidFill>
              </a:rPr>
              <a:pPr defTabSz="1828800"/>
              <a:t>5</a:t>
            </a:fld>
            <a:endParaRPr lang="en-US" dirty="0">
              <a:solidFill>
                <a:srgbClr val="000000"/>
              </a:solidFill>
            </a:endParaRPr>
          </a:p>
        </p:txBody>
      </p:sp>
    </p:spTree>
    <p:extLst>
      <p:ext uri="{BB962C8B-B14F-4D97-AF65-F5344CB8AC3E}">
        <p14:creationId xmlns:p14="http://schemas.microsoft.com/office/powerpoint/2010/main" val="280358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5560-031C-5E83-E941-E2B1362B5D33}"/>
              </a:ext>
            </a:extLst>
          </p:cNvPr>
          <p:cNvSpPr>
            <a:spLocks noGrp="1"/>
          </p:cNvSpPr>
          <p:nvPr>
            <p:ph type="title"/>
          </p:nvPr>
        </p:nvSpPr>
        <p:spPr/>
        <p:txBody>
          <a:bodyPr/>
          <a:lstStyle/>
          <a:p>
            <a:r>
              <a:rPr lang="en-US" dirty="0"/>
              <a:t>End-to-end lifecycle – conventional ML model</a:t>
            </a:r>
            <a:endParaRPr lang="en-NL" dirty="0"/>
          </a:p>
        </p:txBody>
      </p:sp>
      <p:sp>
        <p:nvSpPr>
          <p:cNvPr id="3" name="Footer Placeholder 2">
            <a:extLst>
              <a:ext uri="{FF2B5EF4-FFF2-40B4-BE49-F238E27FC236}">
                <a16:creationId xmlns:a16="http://schemas.microsoft.com/office/drawing/2014/main" id="{5EC2BCFA-BEFE-DE0E-884F-2C53589695F8}"/>
              </a:ext>
            </a:extLst>
          </p:cNvPr>
          <p:cNvSpPr>
            <a:spLocks noGrp="1"/>
          </p:cNvSpPr>
          <p:nvPr>
            <p:ph type="ftr" sz="quarter" idx="3"/>
          </p:nvPr>
        </p:nvSpPr>
        <p:spPr/>
        <p:txBody>
          <a:bodyPr/>
          <a:lstStyle/>
          <a:p>
            <a:pPr marL="0" marR="0" lvl="0" indent="0" algn="l" defTabSz="182926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(c) 2022-2023,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C46D70B7-23D3-4D4B-6459-8ABB3D0B621C}"/>
              </a:ext>
            </a:extLst>
          </p:cNvPr>
          <p:cNvSpPr>
            <a:spLocks noGrp="1"/>
          </p:cNvSpPr>
          <p:nvPr>
            <p:ph type="sldNum" sz="quarter" idx="4"/>
          </p:nvPr>
        </p:nvSpPr>
        <p:spPr/>
        <p:txBody>
          <a:bodyPr/>
          <a:lstStyle/>
          <a:p>
            <a:pPr marL="0" marR="0" lvl="0" indent="0" algn="r" defTabSz="1829242"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1829242"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7" name="TextBox 6">
            <a:extLst>
              <a:ext uri="{FF2B5EF4-FFF2-40B4-BE49-F238E27FC236}">
                <a16:creationId xmlns:a16="http://schemas.microsoft.com/office/drawing/2014/main" id="{A3BB154E-9564-10D3-3266-A8C41C704ABA}"/>
              </a:ext>
            </a:extLst>
          </p:cNvPr>
          <p:cNvSpPr txBox="1"/>
          <p:nvPr/>
        </p:nvSpPr>
        <p:spPr>
          <a:xfrm>
            <a:off x="1985913" y="5812887"/>
            <a:ext cx="2880000" cy="962266"/>
          </a:xfrm>
          <a:prstGeom prst="rect">
            <a:avLst/>
          </a:prstGeom>
          <a:solidFill>
            <a:schemeClr val="accent6">
              <a:lumMod val="20000"/>
              <a:lumOff val="80000"/>
            </a:schemeClr>
          </a:solidFill>
          <a:ln w="6350">
            <a:solidFill>
              <a:schemeClr val="tx1"/>
            </a:solidFill>
          </a:ln>
        </p:spPr>
        <p:txBody>
          <a:bodyPr wrap="square" lIns="960000" tIns="192000" rIns="192000" bIns="192000" rtlCol="0">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Business problem</a:t>
            </a:r>
            <a:endParaRPr kumimoji="0" lang="en-NL"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8" name="TextBox 7">
            <a:extLst>
              <a:ext uri="{FF2B5EF4-FFF2-40B4-BE49-F238E27FC236}">
                <a16:creationId xmlns:a16="http://schemas.microsoft.com/office/drawing/2014/main" id="{41DE3A40-CB37-95DD-F081-0FD83E426861}"/>
              </a:ext>
            </a:extLst>
          </p:cNvPr>
          <p:cNvSpPr txBox="1"/>
          <p:nvPr/>
        </p:nvSpPr>
        <p:spPr>
          <a:xfrm>
            <a:off x="5822489" y="5813015"/>
            <a:ext cx="2880000" cy="962010"/>
          </a:xfrm>
          <a:prstGeom prst="rect">
            <a:avLst/>
          </a:prstGeom>
          <a:noFill/>
          <a:ln w="6350">
            <a:solidFill>
              <a:schemeClr val="tx1"/>
            </a:solidFill>
          </a:ln>
        </p:spPr>
        <p:txBody>
          <a:bodyPr wrap="square" lIns="960000" tIns="192000" rIns="192000" bIns="192000" rtlCol="0">
            <a:sp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Approve the </a:t>
            </a:r>
            <a:b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use case</a:t>
            </a:r>
          </a:p>
        </p:txBody>
      </p:sp>
      <p:cxnSp>
        <p:nvCxnSpPr>
          <p:cNvPr id="12" name="Straight Arrow Connector 11">
            <a:extLst>
              <a:ext uri="{FF2B5EF4-FFF2-40B4-BE49-F238E27FC236}">
                <a16:creationId xmlns:a16="http://schemas.microsoft.com/office/drawing/2014/main" id="{123443E2-1AF2-CD16-132C-4AFEF57A805D}"/>
              </a:ext>
            </a:extLst>
          </p:cNvPr>
          <p:cNvCxnSpPr>
            <a:cxnSpLocks/>
            <a:stCxn id="7" idx="3"/>
            <a:endCxn id="8" idx="1"/>
          </p:cNvCxnSpPr>
          <p:nvPr/>
        </p:nvCxnSpPr>
        <p:spPr bwMode="auto">
          <a:xfrm>
            <a:off x="4865913" y="6294020"/>
            <a:ext cx="956576" cy="0"/>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E493427-4701-39BE-08F3-F81694EB7629}"/>
              </a:ext>
            </a:extLst>
          </p:cNvPr>
          <p:cNvCxnSpPr>
            <a:cxnSpLocks/>
            <a:stCxn id="6" idx="3"/>
            <a:endCxn id="19" idx="0"/>
          </p:cNvCxnSpPr>
          <p:nvPr/>
        </p:nvCxnSpPr>
        <p:spPr bwMode="auto">
          <a:xfrm>
            <a:off x="12903513" y="4846720"/>
            <a:ext cx="5854834" cy="966167"/>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77F398D-C41D-2FD7-E908-73B15783857E}"/>
              </a:ext>
            </a:extLst>
          </p:cNvPr>
          <p:cNvSpPr txBox="1"/>
          <p:nvPr/>
        </p:nvSpPr>
        <p:spPr>
          <a:xfrm>
            <a:off x="17318347" y="5812887"/>
            <a:ext cx="2880000" cy="962266"/>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(Re-)Train the model</a:t>
            </a:r>
          </a:p>
        </p:txBody>
      </p:sp>
      <p:sp>
        <p:nvSpPr>
          <p:cNvPr id="20" name="TextBox 19">
            <a:extLst>
              <a:ext uri="{FF2B5EF4-FFF2-40B4-BE49-F238E27FC236}">
                <a16:creationId xmlns:a16="http://schemas.microsoft.com/office/drawing/2014/main" id="{A9D74C1D-19CE-0325-A302-95AA30DBB445}"/>
              </a:ext>
            </a:extLst>
          </p:cNvPr>
          <p:cNvSpPr txBox="1"/>
          <p:nvPr/>
        </p:nvSpPr>
        <p:spPr>
          <a:xfrm>
            <a:off x="17318347" y="9573346"/>
            <a:ext cx="2880000" cy="1536270"/>
          </a:xfrm>
          <a:prstGeom prst="rect">
            <a:avLst/>
          </a:prstGeom>
          <a:noFill/>
          <a:ln w="6350">
            <a:solidFill>
              <a:schemeClr val="tx1"/>
            </a:solidFill>
          </a:ln>
        </p:spPr>
        <p:txBody>
          <a:bodyPr wrap="square" lIns="960000" tIns="192000" rIns="192000" bIns="192000" rtlCol="0">
            <a:sp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Review and approve the model</a:t>
            </a:r>
            <a:b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endPar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42" name="TextBox 41">
            <a:extLst>
              <a:ext uri="{FF2B5EF4-FFF2-40B4-BE49-F238E27FC236}">
                <a16:creationId xmlns:a16="http://schemas.microsoft.com/office/drawing/2014/main" id="{3049E858-85D8-502D-A6A1-8BB26B16E9D5}"/>
              </a:ext>
            </a:extLst>
          </p:cNvPr>
          <p:cNvSpPr txBox="1"/>
          <p:nvPr/>
        </p:nvSpPr>
        <p:spPr>
          <a:xfrm>
            <a:off x="13667245" y="11516238"/>
            <a:ext cx="2880000" cy="960000"/>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Deploy model</a:t>
            </a:r>
          </a:p>
        </p:txBody>
      </p:sp>
      <p:sp>
        <p:nvSpPr>
          <p:cNvPr id="43" name="TextBox 42">
            <a:extLst>
              <a:ext uri="{FF2B5EF4-FFF2-40B4-BE49-F238E27FC236}">
                <a16:creationId xmlns:a16="http://schemas.microsoft.com/office/drawing/2014/main" id="{0EAE9F55-5BA5-7C0B-B7C2-A3C2C8DAECED}"/>
              </a:ext>
            </a:extLst>
          </p:cNvPr>
          <p:cNvSpPr txBox="1"/>
          <p:nvPr/>
        </p:nvSpPr>
        <p:spPr>
          <a:xfrm>
            <a:off x="10023513" y="9923238"/>
            <a:ext cx="2880000" cy="960000"/>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Monitor model</a:t>
            </a:r>
          </a:p>
        </p:txBody>
      </p:sp>
      <p:sp>
        <p:nvSpPr>
          <p:cNvPr id="44" name="TextBox 43">
            <a:extLst>
              <a:ext uri="{FF2B5EF4-FFF2-40B4-BE49-F238E27FC236}">
                <a16:creationId xmlns:a16="http://schemas.microsoft.com/office/drawing/2014/main" id="{9E173951-E2C4-90D3-B700-CAB614DEC2EA}"/>
              </a:ext>
            </a:extLst>
          </p:cNvPr>
          <p:cNvSpPr txBox="1"/>
          <p:nvPr/>
        </p:nvSpPr>
        <p:spPr>
          <a:xfrm>
            <a:off x="10023513" y="5814018"/>
            <a:ext cx="2880000" cy="960000"/>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Change request</a:t>
            </a:r>
          </a:p>
        </p:txBody>
      </p:sp>
      <p:cxnSp>
        <p:nvCxnSpPr>
          <p:cNvPr id="45" name="Straight Arrow Connector 44">
            <a:extLst>
              <a:ext uri="{FF2B5EF4-FFF2-40B4-BE49-F238E27FC236}">
                <a16:creationId xmlns:a16="http://schemas.microsoft.com/office/drawing/2014/main" id="{E39D9AC6-B8C6-BD8A-AFA1-55F1626D61BB}"/>
              </a:ext>
            </a:extLst>
          </p:cNvPr>
          <p:cNvCxnSpPr>
            <a:cxnSpLocks/>
            <a:stCxn id="43" idx="0"/>
            <a:endCxn id="96" idx="2"/>
          </p:cNvCxnSpPr>
          <p:nvPr/>
        </p:nvCxnSpPr>
        <p:spPr bwMode="auto">
          <a:xfrm flipV="1">
            <a:off x="11463513" y="8948646"/>
            <a:ext cx="0" cy="974592"/>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7E7A5D7-D2B7-FA72-286C-83905D3C5580}"/>
              </a:ext>
            </a:extLst>
          </p:cNvPr>
          <p:cNvCxnSpPr>
            <a:cxnSpLocks/>
            <a:stCxn id="42" idx="1"/>
            <a:endCxn id="43" idx="2"/>
          </p:cNvCxnSpPr>
          <p:nvPr/>
        </p:nvCxnSpPr>
        <p:spPr bwMode="auto">
          <a:xfrm rot="10800000">
            <a:off x="11463514" y="10883242"/>
            <a:ext cx="2203734" cy="1113000"/>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F8B046D-9CEB-4A2D-8CC0-7C8F027824D3}"/>
              </a:ext>
            </a:extLst>
          </p:cNvPr>
          <p:cNvCxnSpPr>
            <a:cxnSpLocks/>
            <a:stCxn id="20" idx="2"/>
            <a:endCxn id="42" idx="3"/>
          </p:cNvCxnSpPr>
          <p:nvPr/>
        </p:nvCxnSpPr>
        <p:spPr bwMode="auto">
          <a:xfrm rot="5400000">
            <a:off x="17209485" y="10447376"/>
            <a:ext cx="886622" cy="2211102"/>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5A9BF74-2185-5BC7-B837-9A3794C6E597}"/>
              </a:ext>
            </a:extLst>
          </p:cNvPr>
          <p:cNvCxnSpPr>
            <a:cxnSpLocks/>
            <a:stCxn id="44" idx="3"/>
            <a:endCxn id="19" idx="1"/>
          </p:cNvCxnSpPr>
          <p:nvPr/>
        </p:nvCxnSpPr>
        <p:spPr bwMode="auto">
          <a:xfrm>
            <a:off x="12903514" y="6294019"/>
            <a:ext cx="4414834" cy="2"/>
          </a:xfrm>
          <a:prstGeom prst="bentConnector3">
            <a:avLst>
              <a:gd name="adj1" fmla="val 50000"/>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B33707E6-F0EA-B20E-DB18-C29424F2C28B}"/>
              </a:ext>
            </a:extLst>
          </p:cNvPr>
          <p:cNvSpPr txBox="1"/>
          <p:nvPr/>
        </p:nvSpPr>
        <p:spPr>
          <a:xfrm>
            <a:off x="5822489" y="9923238"/>
            <a:ext cx="2871888" cy="960000"/>
          </a:xfrm>
          <a:prstGeom prst="rect">
            <a:avLst/>
          </a:prstGeom>
          <a:solidFill>
            <a:schemeClr val="bg1">
              <a:lumMod val="85000"/>
            </a:schemeClr>
          </a:solid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Decommission model</a:t>
            </a:r>
          </a:p>
        </p:txBody>
      </p:sp>
      <p:cxnSp>
        <p:nvCxnSpPr>
          <p:cNvPr id="64" name="Straight Arrow Connector 63">
            <a:extLst>
              <a:ext uri="{FF2B5EF4-FFF2-40B4-BE49-F238E27FC236}">
                <a16:creationId xmlns:a16="http://schemas.microsoft.com/office/drawing/2014/main" id="{E3791D92-B522-FBD8-289E-ACED6EB54269}"/>
              </a:ext>
            </a:extLst>
          </p:cNvPr>
          <p:cNvCxnSpPr>
            <a:cxnSpLocks/>
            <a:stCxn id="43" idx="1"/>
            <a:endCxn id="63" idx="3"/>
          </p:cNvCxnSpPr>
          <p:nvPr/>
        </p:nvCxnSpPr>
        <p:spPr bwMode="auto">
          <a:xfrm flipH="1">
            <a:off x="8694377" y="10403238"/>
            <a:ext cx="1329136" cy="0"/>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5" name="Graphic 4" descr="No sign outline">
            <a:extLst>
              <a:ext uri="{FF2B5EF4-FFF2-40B4-BE49-F238E27FC236}">
                <a16:creationId xmlns:a16="http://schemas.microsoft.com/office/drawing/2014/main" id="{DA746A7C-4099-ACAE-7D5E-41BFE67B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5981" y="10163238"/>
            <a:ext cx="480000" cy="480000"/>
          </a:xfrm>
          <a:prstGeom prst="rect">
            <a:avLst/>
          </a:prstGeom>
        </p:spPr>
      </p:pic>
      <p:pic>
        <p:nvPicPr>
          <p:cNvPr id="10" name="Graphic 9" descr="Heart with pulse outline">
            <a:extLst>
              <a:ext uri="{FF2B5EF4-FFF2-40B4-BE49-F238E27FC236}">
                <a16:creationId xmlns:a16="http://schemas.microsoft.com/office/drawing/2014/main" id="{268C2277-D4E7-2224-99B3-210720741A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53" y="10163238"/>
            <a:ext cx="480000" cy="480000"/>
          </a:xfrm>
          <a:prstGeom prst="rect">
            <a:avLst/>
          </a:prstGeom>
        </p:spPr>
      </p:pic>
      <p:pic>
        <p:nvPicPr>
          <p:cNvPr id="13" name="Graphic 12" descr="Factory outline">
            <a:extLst>
              <a:ext uri="{FF2B5EF4-FFF2-40B4-BE49-F238E27FC236}">
                <a16:creationId xmlns:a16="http://schemas.microsoft.com/office/drawing/2014/main" id="{017AB0A7-290A-E0E3-A037-8285E2B583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63603" y="11756238"/>
            <a:ext cx="480000" cy="480000"/>
          </a:xfrm>
          <a:prstGeom prst="rect">
            <a:avLst/>
          </a:prstGeom>
        </p:spPr>
      </p:pic>
      <p:pic>
        <p:nvPicPr>
          <p:cNvPr id="14" name="Graphic 13" descr="Checkbox Checked outline">
            <a:extLst>
              <a:ext uri="{FF2B5EF4-FFF2-40B4-BE49-F238E27FC236}">
                <a16:creationId xmlns:a16="http://schemas.microsoft.com/office/drawing/2014/main" id="{B9C5ECE2-2BDA-AC71-B37D-76BF5ED2A2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93953" y="10101736"/>
            <a:ext cx="480000" cy="480000"/>
          </a:xfrm>
          <a:prstGeom prst="rect">
            <a:avLst/>
          </a:prstGeom>
        </p:spPr>
      </p:pic>
      <p:pic>
        <p:nvPicPr>
          <p:cNvPr id="17" name="Graphic 16" descr="Mining tools outline">
            <a:extLst>
              <a:ext uri="{FF2B5EF4-FFF2-40B4-BE49-F238E27FC236}">
                <a16:creationId xmlns:a16="http://schemas.microsoft.com/office/drawing/2014/main" id="{ABA36FC0-C12B-3F67-EA0D-AED86D7523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93953" y="6290988"/>
            <a:ext cx="480000" cy="480000"/>
          </a:xfrm>
          <a:prstGeom prst="rect">
            <a:avLst/>
          </a:prstGeom>
        </p:spPr>
      </p:pic>
      <p:pic>
        <p:nvPicPr>
          <p:cNvPr id="22" name="Graphic 21" descr="Person with idea outline">
            <a:extLst>
              <a:ext uri="{FF2B5EF4-FFF2-40B4-BE49-F238E27FC236}">
                <a16:creationId xmlns:a16="http://schemas.microsoft.com/office/drawing/2014/main" id="{B395CE6C-633F-9FE6-3907-8F2E641B78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0281" y="5815120"/>
            <a:ext cx="480000" cy="480000"/>
          </a:xfrm>
          <a:prstGeom prst="rect">
            <a:avLst/>
          </a:prstGeom>
        </p:spPr>
      </p:pic>
      <p:pic>
        <p:nvPicPr>
          <p:cNvPr id="23" name="Graphic 22" descr="Person with idea outline">
            <a:extLst>
              <a:ext uri="{FF2B5EF4-FFF2-40B4-BE49-F238E27FC236}">
                <a16:creationId xmlns:a16="http://schemas.microsoft.com/office/drawing/2014/main" id="{715FEC66-FAC2-6AC9-60CE-DDB73971F5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01053" y="6294050"/>
            <a:ext cx="480000" cy="480000"/>
          </a:xfrm>
          <a:prstGeom prst="rect">
            <a:avLst/>
          </a:prstGeom>
        </p:spPr>
      </p:pic>
      <p:pic>
        <p:nvPicPr>
          <p:cNvPr id="29" name="Graphic 28" descr="Checkbox Checked outline">
            <a:extLst>
              <a:ext uri="{FF2B5EF4-FFF2-40B4-BE49-F238E27FC236}">
                <a16:creationId xmlns:a16="http://schemas.microsoft.com/office/drawing/2014/main" id="{F4A973AF-0735-34EC-8421-0EDD4C00B8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981" y="5815120"/>
            <a:ext cx="480000" cy="480000"/>
          </a:xfrm>
          <a:prstGeom prst="rect">
            <a:avLst/>
          </a:prstGeom>
        </p:spPr>
      </p:pic>
      <p:sp>
        <p:nvSpPr>
          <p:cNvPr id="96" name="TextBox 95">
            <a:extLst>
              <a:ext uri="{FF2B5EF4-FFF2-40B4-BE49-F238E27FC236}">
                <a16:creationId xmlns:a16="http://schemas.microsoft.com/office/drawing/2014/main" id="{2EE33344-7BC7-65E0-142E-72129554256F}"/>
              </a:ext>
            </a:extLst>
          </p:cNvPr>
          <p:cNvSpPr txBox="1"/>
          <p:nvPr/>
        </p:nvSpPr>
        <p:spPr>
          <a:xfrm>
            <a:off x="10023513" y="7988646"/>
            <a:ext cx="2880000" cy="960000"/>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Manage issues</a:t>
            </a:r>
          </a:p>
        </p:txBody>
      </p:sp>
      <p:cxnSp>
        <p:nvCxnSpPr>
          <p:cNvPr id="100" name="Straight Arrow Connector 99">
            <a:extLst>
              <a:ext uri="{FF2B5EF4-FFF2-40B4-BE49-F238E27FC236}">
                <a16:creationId xmlns:a16="http://schemas.microsoft.com/office/drawing/2014/main" id="{1DCECF33-403C-9F4A-CBD3-CC9902094824}"/>
              </a:ext>
            </a:extLst>
          </p:cNvPr>
          <p:cNvCxnSpPr>
            <a:cxnSpLocks/>
            <a:stCxn id="96" idx="0"/>
            <a:endCxn id="44" idx="2"/>
          </p:cNvCxnSpPr>
          <p:nvPr/>
        </p:nvCxnSpPr>
        <p:spPr bwMode="auto">
          <a:xfrm flipV="1">
            <a:off x="11463513" y="6774018"/>
            <a:ext cx="0" cy="1214628"/>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123" name="Graphic 122" descr="Warning outline">
            <a:extLst>
              <a:ext uri="{FF2B5EF4-FFF2-40B4-BE49-F238E27FC236}">
                <a16:creationId xmlns:a16="http://schemas.microsoft.com/office/drawing/2014/main" id="{68137519-B50A-6CDD-8A5D-4F98CDE11B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01053" y="8228646"/>
            <a:ext cx="480000" cy="480000"/>
          </a:xfrm>
          <a:prstGeom prst="rect">
            <a:avLst/>
          </a:prstGeom>
        </p:spPr>
      </p:pic>
      <p:cxnSp>
        <p:nvCxnSpPr>
          <p:cNvPr id="31" name="Straight Arrow Connector 30">
            <a:extLst>
              <a:ext uri="{FF2B5EF4-FFF2-40B4-BE49-F238E27FC236}">
                <a16:creationId xmlns:a16="http://schemas.microsoft.com/office/drawing/2014/main" id="{29F5EDD9-9EEA-8392-E073-C3DB03363605}"/>
              </a:ext>
            </a:extLst>
          </p:cNvPr>
          <p:cNvCxnSpPr>
            <a:cxnSpLocks/>
            <a:stCxn id="19" idx="2"/>
          </p:cNvCxnSpPr>
          <p:nvPr/>
        </p:nvCxnSpPr>
        <p:spPr bwMode="auto">
          <a:xfrm>
            <a:off x="18758347" y="6775152"/>
            <a:ext cx="0" cy="2798196"/>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8FE570C-E860-5613-E4D9-CD027B0CB3E6}"/>
              </a:ext>
            </a:extLst>
          </p:cNvPr>
          <p:cNvSpPr txBox="1"/>
          <p:nvPr/>
        </p:nvSpPr>
        <p:spPr>
          <a:xfrm>
            <a:off x="10023513" y="4365587"/>
            <a:ext cx="2880000" cy="962266"/>
          </a:xfrm>
          <a:prstGeom prst="rect">
            <a:avLst/>
          </a:prstGeom>
          <a:noFill/>
          <a:ln w="6350">
            <a:solidFill>
              <a:schemeClr val="tx1"/>
            </a:solidFill>
          </a:ln>
        </p:spPr>
        <p:txBody>
          <a:bodyPr wrap="square" lIns="960000" tIns="192000" rIns="192000" bIns="192000" rtlCol="0" anchor="ctr">
            <a:noAutofit/>
          </a:bodyPr>
          <a:lstStyle/>
          <a:p>
            <a:pPr marL="0" marR="0" lvl="0" indent="0" algn="l" defTabSz="1829242" rtl="0" eaLnBrk="1" fontAlgn="auto" latinLnBrk="0" hangingPunct="1">
              <a:lnSpc>
                <a:spcPct val="100000"/>
              </a:lnSpc>
              <a:spcBef>
                <a:spcPts val="0"/>
              </a:spcBef>
              <a:spcAft>
                <a:spcPts val="800"/>
              </a:spcAft>
              <a:buClrTx/>
              <a:buSzTx/>
              <a:buFontTx/>
              <a:buNone/>
              <a:tabLst/>
              <a:defRPr/>
            </a:pPr>
            <a:r>
              <a:rPr kumimoji="0" lang="en-US" sz="1866"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Model Development</a:t>
            </a:r>
          </a:p>
        </p:txBody>
      </p:sp>
      <p:cxnSp>
        <p:nvCxnSpPr>
          <p:cNvPr id="9" name="Straight Arrow Connector 14">
            <a:extLst>
              <a:ext uri="{FF2B5EF4-FFF2-40B4-BE49-F238E27FC236}">
                <a16:creationId xmlns:a16="http://schemas.microsoft.com/office/drawing/2014/main" id="{E84A5706-54ED-5AEC-3B48-0C220271F957}"/>
              </a:ext>
            </a:extLst>
          </p:cNvPr>
          <p:cNvCxnSpPr>
            <a:cxnSpLocks/>
            <a:stCxn id="8" idx="0"/>
            <a:endCxn id="6" idx="1"/>
          </p:cNvCxnSpPr>
          <p:nvPr/>
        </p:nvCxnSpPr>
        <p:spPr bwMode="auto">
          <a:xfrm rot="5400000" flipH="1" flipV="1">
            <a:off x="8159854" y="3949356"/>
            <a:ext cx="966295" cy="2761024"/>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733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5560-031C-5E83-E941-E2B1362B5D33}"/>
              </a:ext>
            </a:extLst>
          </p:cNvPr>
          <p:cNvSpPr>
            <a:spLocks noGrp="1"/>
          </p:cNvSpPr>
          <p:nvPr>
            <p:ph type="title"/>
          </p:nvPr>
        </p:nvSpPr>
        <p:spPr/>
        <p:txBody>
          <a:bodyPr/>
          <a:lstStyle/>
          <a:p>
            <a:r>
              <a:rPr lang="en-US" dirty="0"/>
              <a:t>End-to-end lifecycle – foundation model</a:t>
            </a:r>
            <a:endParaRPr lang="en-NL" dirty="0"/>
          </a:p>
        </p:txBody>
      </p:sp>
      <p:sp>
        <p:nvSpPr>
          <p:cNvPr id="3" name="Footer Placeholder 2">
            <a:extLst>
              <a:ext uri="{FF2B5EF4-FFF2-40B4-BE49-F238E27FC236}">
                <a16:creationId xmlns:a16="http://schemas.microsoft.com/office/drawing/2014/main" id="{5EC2BCFA-BEFE-DE0E-884F-2C53589695F8}"/>
              </a:ext>
            </a:extLst>
          </p:cNvPr>
          <p:cNvSpPr>
            <a:spLocks noGrp="1"/>
          </p:cNvSpPr>
          <p:nvPr>
            <p:ph type="ftr" sz="quarter" idx="3"/>
          </p:nvPr>
        </p:nvSpPr>
        <p:spPr/>
        <p:txBody>
          <a:bodyPr/>
          <a:lstStyle/>
          <a:p>
            <a:r>
              <a:rPr lang="en-US">
                <a:solidFill>
                  <a:srgbClr val="000000"/>
                </a:solidFill>
              </a:rPr>
              <a:t>(c) 2022-2023, IBM Corporation</a:t>
            </a:r>
            <a:endParaRPr lang="en-US" dirty="0">
              <a:solidFill>
                <a:srgbClr val="000000"/>
              </a:solidFill>
            </a:endParaRPr>
          </a:p>
        </p:txBody>
      </p:sp>
      <p:sp>
        <p:nvSpPr>
          <p:cNvPr id="4" name="Slide Number Placeholder 3">
            <a:extLst>
              <a:ext uri="{FF2B5EF4-FFF2-40B4-BE49-F238E27FC236}">
                <a16:creationId xmlns:a16="http://schemas.microsoft.com/office/drawing/2014/main" id="{C46D70B7-23D3-4D4B-6459-8ABB3D0B621C}"/>
              </a:ext>
            </a:extLst>
          </p:cNvPr>
          <p:cNvSpPr>
            <a:spLocks noGrp="1"/>
          </p:cNvSpPr>
          <p:nvPr>
            <p:ph type="sldNum" sz="quarter" idx="4"/>
          </p:nvPr>
        </p:nvSpPr>
        <p:spPr/>
        <p:txBody>
          <a:bodyPr/>
          <a:lstStyle/>
          <a:p>
            <a:pPr defTabSz="1829242"/>
            <a:fld id="{59395FB3-9C97-154F-86B2-7E381B951268}" type="slidenum">
              <a:rPr lang="en-US">
                <a:solidFill>
                  <a:srgbClr val="000000"/>
                </a:solidFill>
              </a:rPr>
              <a:pPr defTabSz="1829242"/>
              <a:t>7</a:t>
            </a:fld>
            <a:endParaRPr lang="en-US" dirty="0">
              <a:solidFill>
                <a:srgbClr val="000000"/>
              </a:solidFill>
            </a:endParaRPr>
          </a:p>
        </p:txBody>
      </p:sp>
      <p:sp>
        <p:nvSpPr>
          <p:cNvPr id="6" name="TextBox 5">
            <a:extLst>
              <a:ext uri="{FF2B5EF4-FFF2-40B4-BE49-F238E27FC236}">
                <a16:creationId xmlns:a16="http://schemas.microsoft.com/office/drawing/2014/main" id="{425CE652-46F3-1BEE-A8EB-E90493DF7653}"/>
              </a:ext>
            </a:extLst>
          </p:cNvPr>
          <p:cNvSpPr txBox="1"/>
          <p:nvPr/>
        </p:nvSpPr>
        <p:spPr>
          <a:xfrm>
            <a:off x="2012389" y="3686304"/>
            <a:ext cx="2880000" cy="1536270"/>
          </a:xfrm>
          <a:prstGeom prst="rect">
            <a:avLst/>
          </a:prstGeom>
          <a:solidFill>
            <a:srgbClr val="E5F6FF"/>
          </a:solidFill>
          <a:ln w="6350">
            <a:solidFill>
              <a:schemeClr val="tx1"/>
            </a:solidFill>
          </a:ln>
        </p:spPr>
        <p:txBody>
          <a:bodyPr wrap="square" lIns="960000" tIns="192000" rIns="192000" bIns="192000" rtlCol="0">
            <a:spAutoFit/>
          </a:bodyPr>
          <a:lstStyle/>
          <a:p>
            <a:pPr defTabSz="1829242">
              <a:spcAft>
                <a:spcPts val="800"/>
              </a:spcAft>
            </a:pPr>
            <a:r>
              <a:rPr lang="en-US" sz="1866" dirty="0">
                <a:solidFill>
                  <a:srgbClr val="000000"/>
                </a:solidFill>
                <a:latin typeface="IBM Plex Sans Light"/>
                <a:ea typeface="IBM Plex Sans" charset="0"/>
                <a:cs typeface="IBM Plex Sans" charset="0"/>
              </a:rPr>
              <a:t>Review and approve Foundation Models</a:t>
            </a:r>
            <a:endParaRPr lang="en-NL" sz="1866" dirty="0">
              <a:solidFill>
                <a:srgbClr val="000000"/>
              </a:solidFill>
              <a:latin typeface="IBM Plex Sans Light"/>
              <a:ea typeface="IBM Plex Sans" charset="0"/>
              <a:cs typeface="IBM Plex Sans" charset="0"/>
            </a:endParaRPr>
          </a:p>
        </p:txBody>
      </p:sp>
      <p:sp>
        <p:nvSpPr>
          <p:cNvPr id="7" name="TextBox 6">
            <a:extLst>
              <a:ext uri="{FF2B5EF4-FFF2-40B4-BE49-F238E27FC236}">
                <a16:creationId xmlns:a16="http://schemas.microsoft.com/office/drawing/2014/main" id="{A3BB154E-9564-10D3-3266-A8C41C704ABA}"/>
              </a:ext>
            </a:extLst>
          </p:cNvPr>
          <p:cNvSpPr txBox="1"/>
          <p:nvPr/>
        </p:nvSpPr>
        <p:spPr>
          <a:xfrm>
            <a:off x="1985913" y="5573989"/>
            <a:ext cx="2880000" cy="962266"/>
          </a:xfrm>
          <a:prstGeom prst="rect">
            <a:avLst/>
          </a:prstGeom>
          <a:solidFill>
            <a:schemeClr val="accent6">
              <a:lumMod val="20000"/>
              <a:lumOff val="80000"/>
            </a:schemeClr>
          </a:solidFill>
          <a:ln w="6350">
            <a:solidFill>
              <a:schemeClr val="tx1"/>
            </a:solidFill>
          </a:ln>
        </p:spPr>
        <p:txBody>
          <a:bodyPr wrap="square" lIns="960000" tIns="192000" rIns="192000" bIns="192000" rtlCol="0">
            <a:noAutofit/>
          </a:bodyPr>
          <a:lstStyle/>
          <a:p>
            <a:pPr defTabSz="1829242">
              <a:spcAft>
                <a:spcPts val="800"/>
              </a:spcAft>
            </a:pPr>
            <a:r>
              <a:rPr lang="en-US" sz="1866" dirty="0">
                <a:solidFill>
                  <a:srgbClr val="000000"/>
                </a:solidFill>
                <a:latin typeface="IBM Plex Sans Light"/>
                <a:ea typeface="IBM Plex Sans" charset="0"/>
                <a:cs typeface="IBM Plex Sans" charset="0"/>
              </a:rPr>
              <a:t>Business problem</a:t>
            </a:r>
            <a:endParaRPr lang="en-NL" sz="1866" dirty="0">
              <a:solidFill>
                <a:srgbClr val="000000"/>
              </a:solidFill>
              <a:latin typeface="IBM Plex Sans Light"/>
              <a:ea typeface="IBM Plex Sans" charset="0"/>
              <a:cs typeface="IBM Plex Sans" charset="0"/>
            </a:endParaRPr>
          </a:p>
        </p:txBody>
      </p:sp>
      <p:sp>
        <p:nvSpPr>
          <p:cNvPr id="8" name="TextBox 7">
            <a:extLst>
              <a:ext uri="{FF2B5EF4-FFF2-40B4-BE49-F238E27FC236}">
                <a16:creationId xmlns:a16="http://schemas.microsoft.com/office/drawing/2014/main" id="{41DE3A40-CB37-95DD-F081-0FD83E426861}"/>
              </a:ext>
            </a:extLst>
          </p:cNvPr>
          <p:cNvSpPr txBox="1"/>
          <p:nvPr/>
        </p:nvSpPr>
        <p:spPr>
          <a:xfrm>
            <a:off x="5822489" y="5573987"/>
            <a:ext cx="2880000" cy="962010"/>
          </a:xfrm>
          <a:prstGeom prst="rect">
            <a:avLst/>
          </a:prstGeom>
          <a:noFill/>
          <a:ln w="6350">
            <a:solidFill>
              <a:schemeClr val="tx1"/>
            </a:solidFill>
          </a:ln>
        </p:spPr>
        <p:txBody>
          <a:bodyPr wrap="square" lIns="960000" tIns="192000" rIns="192000" bIns="192000" rtlCol="0">
            <a:spAutoFit/>
          </a:bodyPr>
          <a:lstStyle/>
          <a:p>
            <a:pPr defTabSz="1829242">
              <a:spcAft>
                <a:spcPts val="800"/>
              </a:spcAft>
            </a:pPr>
            <a:r>
              <a:rPr lang="en-US" sz="1866" dirty="0">
                <a:solidFill>
                  <a:srgbClr val="000000"/>
                </a:solidFill>
                <a:latin typeface="IBM Plex Sans Light"/>
                <a:ea typeface="IBM Plex Sans" charset="0"/>
                <a:cs typeface="IBM Plex Sans" charset="0"/>
              </a:rPr>
              <a:t>Approve the</a:t>
            </a:r>
            <a:br>
              <a:rPr lang="en-US" sz="1866" dirty="0">
                <a:solidFill>
                  <a:srgbClr val="000000"/>
                </a:solidFill>
                <a:latin typeface="IBM Plex Sans Light"/>
                <a:ea typeface="IBM Plex Sans" charset="0"/>
                <a:cs typeface="IBM Plex Sans" charset="0"/>
              </a:rPr>
            </a:br>
            <a:r>
              <a:rPr lang="en-US" sz="1866" dirty="0">
                <a:solidFill>
                  <a:srgbClr val="000000"/>
                </a:solidFill>
                <a:latin typeface="IBM Plex Sans Light"/>
                <a:ea typeface="IBM Plex Sans" charset="0"/>
                <a:cs typeface="IBM Plex Sans" charset="0"/>
              </a:rPr>
              <a:t>use case</a:t>
            </a:r>
          </a:p>
        </p:txBody>
      </p:sp>
      <p:sp>
        <p:nvSpPr>
          <p:cNvPr id="9" name="TextBox 8">
            <a:extLst>
              <a:ext uri="{FF2B5EF4-FFF2-40B4-BE49-F238E27FC236}">
                <a16:creationId xmlns:a16="http://schemas.microsoft.com/office/drawing/2014/main" id="{12F44EB5-27A0-C372-DC72-02033F6BC5A4}"/>
              </a:ext>
            </a:extLst>
          </p:cNvPr>
          <p:cNvSpPr txBox="1"/>
          <p:nvPr/>
        </p:nvSpPr>
        <p:spPr>
          <a:xfrm>
            <a:off x="10023513" y="3829931"/>
            <a:ext cx="2880000" cy="1249140"/>
          </a:xfrm>
          <a:prstGeom prst="rect">
            <a:avLst/>
          </a:prstGeom>
          <a:noFill/>
          <a:ln w="6350">
            <a:solidFill>
              <a:schemeClr val="tx1"/>
            </a:solidFill>
          </a:ln>
        </p:spPr>
        <p:txBody>
          <a:bodyPr wrap="square" lIns="960000" tIns="192000" rIns="192000" bIns="192000" rtlCol="0">
            <a:spAutoFit/>
          </a:bodyPr>
          <a:lstStyle/>
          <a:p>
            <a:pPr defTabSz="1829242">
              <a:spcAft>
                <a:spcPts val="800"/>
              </a:spcAft>
            </a:pPr>
            <a:r>
              <a:rPr lang="en-US" sz="1866" dirty="0">
                <a:solidFill>
                  <a:srgbClr val="000000"/>
                </a:solidFill>
                <a:latin typeface="IBM Plex Sans Light"/>
                <a:ea typeface="IBM Plex Sans" charset="0"/>
                <a:cs typeface="IBM Plex Sans" charset="0"/>
              </a:rPr>
              <a:t>Select foundation model</a:t>
            </a:r>
          </a:p>
        </p:txBody>
      </p:sp>
      <p:cxnSp>
        <p:nvCxnSpPr>
          <p:cNvPr id="11" name="Straight Arrow Connector 10">
            <a:extLst>
              <a:ext uri="{FF2B5EF4-FFF2-40B4-BE49-F238E27FC236}">
                <a16:creationId xmlns:a16="http://schemas.microsoft.com/office/drawing/2014/main" id="{1BEFB4A5-184F-C789-5FA8-04E3695088F1}"/>
              </a:ext>
            </a:extLst>
          </p:cNvPr>
          <p:cNvCxnSpPr>
            <a:cxnSpLocks/>
            <a:stCxn id="6" idx="3"/>
            <a:endCxn id="9" idx="1"/>
          </p:cNvCxnSpPr>
          <p:nvPr/>
        </p:nvCxnSpPr>
        <p:spPr bwMode="auto">
          <a:xfrm>
            <a:off x="4892389" y="4454439"/>
            <a:ext cx="5131124" cy="62"/>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23443E2-1AF2-CD16-132C-4AFEF57A805D}"/>
              </a:ext>
            </a:extLst>
          </p:cNvPr>
          <p:cNvCxnSpPr>
            <a:cxnSpLocks/>
            <a:stCxn id="7" idx="3"/>
            <a:endCxn id="8" idx="1"/>
          </p:cNvCxnSpPr>
          <p:nvPr/>
        </p:nvCxnSpPr>
        <p:spPr bwMode="auto">
          <a:xfrm flipV="1">
            <a:off x="4865913" y="6054992"/>
            <a:ext cx="956576" cy="130"/>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E493427-4701-39BE-08F3-F81694EB7629}"/>
              </a:ext>
            </a:extLst>
          </p:cNvPr>
          <p:cNvCxnSpPr>
            <a:cxnSpLocks/>
            <a:stCxn id="8" idx="3"/>
          </p:cNvCxnSpPr>
          <p:nvPr/>
        </p:nvCxnSpPr>
        <p:spPr bwMode="auto">
          <a:xfrm flipV="1">
            <a:off x="8702489" y="4822926"/>
            <a:ext cx="1321024" cy="1232066"/>
          </a:xfrm>
          <a:prstGeom prst="bentConnector3">
            <a:avLst>
              <a:gd name="adj1" fmla="val 50000"/>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3376C00-FB26-656A-CD45-57EDDA72E3D6}"/>
              </a:ext>
            </a:extLst>
          </p:cNvPr>
          <p:cNvSpPr txBox="1"/>
          <p:nvPr/>
        </p:nvSpPr>
        <p:spPr>
          <a:xfrm>
            <a:off x="17318345" y="3973561"/>
            <a:ext cx="2880000" cy="962010"/>
          </a:xfrm>
          <a:prstGeom prst="rect">
            <a:avLst/>
          </a:prstGeom>
          <a:noFill/>
          <a:ln w="6350">
            <a:solidFill>
              <a:schemeClr val="bg1">
                <a:lumMod val="65000"/>
              </a:schemeClr>
            </a:solidFill>
          </a:ln>
        </p:spPr>
        <p:txBody>
          <a:bodyPr wrap="square" lIns="960000" tIns="192000" rIns="192000" bIns="192000" rtlCol="0">
            <a:spAutoFit/>
          </a:bodyPr>
          <a:lstStyle/>
          <a:p>
            <a:pPr defTabSz="1829242">
              <a:spcAft>
                <a:spcPts val="800"/>
              </a:spcAft>
            </a:pPr>
            <a:r>
              <a:rPr lang="en-US" sz="1866" dirty="0">
                <a:solidFill>
                  <a:srgbClr val="000000"/>
                </a:solidFill>
                <a:latin typeface="IBM Plex Sans Light"/>
                <a:ea typeface="IBM Plex Sans" charset="0"/>
                <a:cs typeface="IBM Plex Sans" charset="0"/>
              </a:rPr>
              <a:t>Model fine-tuning</a:t>
            </a:r>
          </a:p>
        </p:txBody>
      </p:sp>
      <p:sp>
        <p:nvSpPr>
          <p:cNvPr id="19" name="TextBox 18">
            <a:extLst>
              <a:ext uri="{FF2B5EF4-FFF2-40B4-BE49-F238E27FC236}">
                <a16:creationId xmlns:a16="http://schemas.microsoft.com/office/drawing/2014/main" id="{D77F398D-C41D-2FD7-E908-73B15783857E}"/>
              </a:ext>
            </a:extLst>
          </p:cNvPr>
          <p:cNvSpPr txBox="1"/>
          <p:nvPr/>
        </p:nvSpPr>
        <p:spPr>
          <a:xfrm>
            <a:off x="17318345" y="6778001"/>
            <a:ext cx="2880000" cy="962266"/>
          </a:xfrm>
          <a:prstGeom prst="rect">
            <a:avLst/>
          </a:prstGeom>
          <a:noFill/>
          <a:ln w="6350">
            <a:solidFill>
              <a:schemeClr val="tx1"/>
            </a:solidFill>
          </a:ln>
        </p:spPr>
        <p:txBody>
          <a:bodyPr wrap="square" lIns="960000" tIns="192000" rIns="192000" bIns="192000" rtlCol="0">
            <a:noAutofit/>
          </a:bodyPr>
          <a:lstStyle/>
          <a:p>
            <a:pPr defTabSz="1829242">
              <a:spcAft>
                <a:spcPts val="800"/>
              </a:spcAft>
            </a:pPr>
            <a:r>
              <a:rPr lang="en-US" sz="1866" dirty="0">
                <a:solidFill>
                  <a:srgbClr val="000000"/>
                </a:solidFill>
                <a:latin typeface="IBM Plex Sans Light"/>
                <a:ea typeface="IBM Plex Sans" charset="0"/>
                <a:cs typeface="IBM Plex Sans" charset="0"/>
              </a:rPr>
              <a:t>Prompt development</a:t>
            </a:r>
          </a:p>
        </p:txBody>
      </p:sp>
      <p:sp>
        <p:nvSpPr>
          <p:cNvPr id="20" name="TextBox 19">
            <a:extLst>
              <a:ext uri="{FF2B5EF4-FFF2-40B4-BE49-F238E27FC236}">
                <a16:creationId xmlns:a16="http://schemas.microsoft.com/office/drawing/2014/main" id="{A9D74C1D-19CE-0325-A302-95AA30DBB445}"/>
              </a:ext>
            </a:extLst>
          </p:cNvPr>
          <p:cNvSpPr txBox="1"/>
          <p:nvPr/>
        </p:nvSpPr>
        <p:spPr>
          <a:xfrm>
            <a:off x="17318345" y="9573346"/>
            <a:ext cx="2880000" cy="1536270"/>
          </a:xfrm>
          <a:prstGeom prst="rect">
            <a:avLst/>
          </a:prstGeom>
          <a:noFill/>
          <a:ln w="6350">
            <a:solidFill>
              <a:schemeClr val="tx1"/>
            </a:solidFill>
          </a:ln>
        </p:spPr>
        <p:txBody>
          <a:bodyPr wrap="square" lIns="960000" tIns="192000" rIns="192000" bIns="192000" rtlCol="0">
            <a:spAutoFit/>
          </a:bodyPr>
          <a:lstStyle/>
          <a:p>
            <a:pPr defTabSz="1829242">
              <a:spcAft>
                <a:spcPts val="800"/>
              </a:spcAft>
            </a:pPr>
            <a:r>
              <a:rPr lang="en-US" sz="1866" dirty="0">
                <a:solidFill>
                  <a:srgbClr val="000000"/>
                </a:solidFill>
                <a:latin typeface="IBM Plex Sans Light"/>
                <a:ea typeface="IBM Plex Sans" charset="0"/>
                <a:cs typeface="IBM Plex Sans" charset="0"/>
              </a:rPr>
              <a:t>Review and approve tuned model and/or prompts</a:t>
            </a:r>
          </a:p>
        </p:txBody>
      </p:sp>
      <p:cxnSp>
        <p:nvCxnSpPr>
          <p:cNvPr id="21" name="Straight Arrow Connector 20">
            <a:extLst>
              <a:ext uri="{FF2B5EF4-FFF2-40B4-BE49-F238E27FC236}">
                <a16:creationId xmlns:a16="http://schemas.microsoft.com/office/drawing/2014/main" id="{7A41F6E5-9AD8-FDA1-672A-230AEF7FB111}"/>
              </a:ext>
            </a:extLst>
          </p:cNvPr>
          <p:cNvCxnSpPr>
            <a:cxnSpLocks/>
            <a:stCxn id="9" idx="3"/>
            <a:endCxn id="18" idx="1"/>
          </p:cNvCxnSpPr>
          <p:nvPr/>
        </p:nvCxnSpPr>
        <p:spPr bwMode="auto">
          <a:xfrm>
            <a:off x="12903513" y="4454501"/>
            <a:ext cx="4414832" cy="65"/>
          </a:xfrm>
          <a:prstGeom prst="straightConnector1">
            <a:avLst/>
          </a:prstGeom>
          <a:ln w="6350">
            <a:solidFill>
              <a:schemeClr val="bg1">
                <a:lumMod val="6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AA2D2AE-81AA-C67D-6C74-19FC7FC63E88}"/>
              </a:ext>
            </a:extLst>
          </p:cNvPr>
          <p:cNvCxnSpPr>
            <a:cxnSpLocks/>
            <a:stCxn id="9" idx="3"/>
            <a:endCxn id="19" idx="0"/>
          </p:cNvCxnSpPr>
          <p:nvPr/>
        </p:nvCxnSpPr>
        <p:spPr bwMode="auto">
          <a:xfrm>
            <a:off x="12903513" y="4454501"/>
            <a:ext cx="5854832" cy="2323500"/>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E473679-9A89-1F88-5E7F-F1CDCC05DD03}"/>
              </a:ext>
            </a:extLst>
          </p:cNvPr>
          <p:cNvCxnSpPr>
            <a:cxnSpLocks/>
          </p:cNvCxnSpPr>
          <p:nvPr/>
        </p:nvCxnSpPr>
        <p:spPr bwMode="auto">
          <a:xfrm>
            <a:off x="19253051" y="4944923"/>
            <a:ext cx="0" cy="1833078"/>
          </a:xfrm>
          <a:prstGeom prst="straightConnector1">
            <a:avLst/>
          </a:prstGeom>
          <a:ln w="6350">
            <a:solidFill>
              <a:schemeClr val="bg1">
                <a:lumMod val="6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B64CE89-77EB-3D91-EDA6-5125C2B7540A}"/>
              </a:ext>
            </a:extLst>
          </p:cNvPr>
          <p:cNvCxnSpPr>
            <a:cxnSpLocks/>
            <a:stCxn id="19" idx="2"/>
            <a:endCxn id="20" idx="0"/>
          </p:cNvCxnSpPr>
          <p:nvPr/>
        </p:nvCxnSpPr>
        <p:spPr bwMode="auto">
          <a:xfrm>
            <a:off x="18758345" y="7740267"/>
            <a:ext cx="0" cy="1833079"/>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049E858-85D8-502D-A6A1-8BB26B16E9D5}"/>
              </a:ext>
            </a:extLst>
          </p:cNvPr>
          <p:cNvSpPr txBox="1"/>
          <p:nvPr/>
        </p:nvSpPr>
        <p:spPr>
          <a:xfrm>
            <a:off x="13667245" y="11516238"/>
            <a:ext cx="2880000" cy="960000"/>
          </a:xfrm>
          <a:prstGeom prst="rect">
            <a:avLst/>
          </a:prstGeom>
          <a:noFill/>
          <a:ln w="6350">
            <a:solidFill>
              <a:schemeClr val="tx1"/>
            </a:solidFill>
          </a:ln>
        </p:spPr>
        <p:txBody>
          <a:bodyPr wrap="square" lIns="960000" tIns="192000" rIns="192000" bIns="192000" rtlCol="0" anchor="ctr">
            <a:noAutofit/>
          </a:bodyPr>
          <a:lstStyle/>
          <a:p>
            <a:pPr defTabSz="1829242">
              <a:spcAft>
                <a:spcPts val="800"/>
              </a:spcAft>
            </a:pPr>
            <a:r>
              <a:rPr lang="en-US" sz="1866" dirty="0">
                <a:solidFill>
                  <a:srgbClr val="000000"/>
                </a:solidFill>
                <a:latin typeface="IBM Plex Sans Light"/>
                <a:ea typeface="IBM Plex Sans" charset="0"/>
                <a:cs typeface="IBM Plex Sans" charset="0"/>
              </a:rPr>
              <a:t>Deploy prompt</a:t>
            </a:r>
          </a:p>
        </p:txBody>
      </p:sp>
      <p:sp>
        <p:nvSpPr>
          <p:cNvPr id="43" name="TextBox 42">
            <a:extLst>
              <a:ext uri="{FF2B5EF4-FFF2-40B4-BE49-F238E27FC236}">
                <a16:creationId xmlns:a16="http://schemas.microsoft.com/office/drawing/2014/main" id="{0EAE9F55-5BA5-7C0B-B7C2-A3C2C8DAECED}"/>
              </a:ext>
            </a:extLst>
          </p:cNvPr>
          <p:cNvSpPr txBox="1"/>
          <p:nvPr/>
        </p:nvSpPr>
        <p:spPr>
          <a:xfrm>
            <a:off x="10023513" y="9923238"/>
            <a:ext cx="2880000" cy="960000"/>
          </a:xfrm>
          <a:prstGeom prst="rect">
            <a:avLst/>
          </a:prstGeom>
          <a:noFill/>
          <a:ln w="6350">
            <a:solidFill>
              <a:schemeClr val="tx1"/>
            </a:solidFill>
          </a:ln>
        </p:spPr>
        <p:txBody>
          <a:bodyPr wrap="square" lIns="960000" tIns="192000" rIns="192000" bIns="192000" rtlCol="0" anchor="ctr">
            <a:noAutofit/>
          </a:bodyPr>
          <a:lstStyle/>
          <a:p>
            <a:pPr defTabSz="1829242">
              <a:spcAft>
                <a:spcPts val="800"/>
              </a:spcAft>
            </a:pPr>
            <a:r>
              <a:rPr lang="en-US" sz="1866" dirty="0">
                <a:solidFill>
                  <a:srgbClr val="000000"/>
                </a:solidFill>
                <a:latin typeface="IBM Plex Sans Light"/>
                <a:ea typeface="IBM Plex Sans" charset="0"/>
                <a:cs typeface="IBM Plex Sans" charset="0"/>
              </a:rPr>
              <a:t>Monitor prompt</a:t>
            </a:r>
          </a:p>
        </p:txBody>
      </p:sp>
      <p:sp>
        <p:nvSpPr>
          <p:cNvPr id="44" name="TextBox 43">
            <a:extLst>
              <a:ext uri="{FF2B5EF4-FFF2-40B4-BE49-F238E27FC236}">
                <a16:creationId xmlns:a16="http://schemas.microsoft.com/office/drawing/2014/main" id="{9E173951-E2C4-90D3-B700-CAB614DEC2EA}"/>
              </a:ext>
            </a:extLst>
          </p:cNvPr>
          <p:cNvSpPr txBox="1"/>
          <p:nvPr/>
        </p:nvSpPr>
        <p:spPr>
          <a:xfrm>
            <a:off x="10023513" y="6054050"/>
            <a:ext cx="2880000" cy="960000"/>
          </a:xfrm>
          <a:prstGeom prst="rect">
            <a:avLst/>
          </a:prstGeom>
          <a:noFill/>
          <a:ln w="6350">
            <a:solidFill>
              <a:schemeClr val="tx1"/>
            </a:solidFill>
          </a:ln>
        </p:spPr>
        <p:txBody>
          <a:bodyPr wrap="square" lIns="960000" tIns="192000" rIns="192000" bIns="192000" rtlCol="0" anchor="ctr">
            <a:noAutofit/>
          </a:bodyPr>
          <a:lstStyle/>
          <a:p>
            <a:pPr defTabSz="1829242">
              <a:spcAft>
                <a:spcPts val="800"/>
              </a:spcAft>
            </a:pPr>
            <a:r>
              <a:rPr lang="en-US" sz="1866" dirty="0">
                <a:solidFill>
                  <a:srgbClr val="000000"/>
                </a:solidFill>
                <a:latin typeface="IBM Plex Sans Light"/>
                <a:ea typeface="IBM Plex Sans" charset="0"/>
                <a:cs typeface="IBM Plex Sans" charset="0"/>
              </a:rPr>
              <a:t>Change request</a:t>
            </a:r>
          </a:p>
        </p:txBody>
      </p:sp>
      <p:cxnSp>
        <p:nvCxnSpPr>
          <p:cNvPr id="45" name="Straight Arrow Connector 44">
            <a:extLst>
              <a:ext uri="{FF2B5EF4-FFF2-40B4-BE49-F238E27FC236}">
                <a16:creationId xmlns:a16="http://schemas.microsoft.com/office/drawing/2014/main" id="{E39D9AC6-B8C6-BD8A-AFA1-55F1626D61BB}"/>
              </a:ext>
            </a:extLst>
          </p:cNvPr>
          <p:cNvCxnSpPr>
            <a:cxnSpLocks/>
            <a:stCxn id="43" idx="0"/>
            <a:endCxn id="96" idx="2"/>
          </p:cNvCxnSpPr>
          <p:nvPr/>
        </p:nvCxnSpPr>
        <p:spPr bwMode="auto">
          <a:xfrm flipV="1">
            <a:off x="11463513" y="8948646"/>
            <a:ext cx="0" cy="974592"/>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7E7A5D7-D2B7-FA72-286C-83905D3C5580}"/>
              </a:ext>
            </a:extLst>
          </p:cNvPr>
          <p:cNvCxnSpPr>
            <a:cxnSpLocks/>
            <a:stCxn id="42" idx="1"/>
            <a:endCxn id="43" idx="2"/>
          </p:cNvCxnSpPr>
          <p:nvPr/>
        </p:nvCxnSpPr>
        <p:spPr bwMode="auto">
          <a:xfrm rot="10800000">
            <a:off x="11463514" y="10883242"/>
            <a:ext cx="2203734" cy="1113000"/>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F8B046D-9CEB-4A2D-8CC0-7C8F027824D3}"/>
              </a:ext>
            </a:extLst>
          </p:cNvPr>
          <p:cNvCxnSpPr>
            <a:cxnSpLocks/>
            <a:stCxn id="20" idx="2"/>
            <a:endCxn id="42" idx="3"/>
          </p:cNvCxnSpPr>
          <p:nvPr/>
        </p:nvCxnSpPr>
        <p:spPr bwMode="auto">
          <a:xfrm rot="5400000">
            <a:off x="17209484" y="10447377"/>
            <a:ext cx="886622" cy="2211100"/>
          </a:xfrm>
          <a:prstGeom prst="bentConnector2">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5A9BF74-2185-5BC7-B837-9A3794C6E597}"/>
              </a:ext>
            </a:extLst>
          </p:cNvPr>
          <p:cNvCxnSpPr>
            <a:cxnSpLocks/>
            <a:stCxn id="44" idx="3"/>
            <a:endCxn id="19" idx="1"/>
          </p:cNvCxnSpPr>
          <p:nvPr/>
        </p:nvCxnSpPr>
        <p:spPr bwMode="auto">
          <a:xfrm>
            <a:off x="12903513" y="6534053"/>
            <a:ext cx="4414832" cy="725082"/>
          </a:xfrm>
          <a:prstGeom prst="bentConnector3">
            <a:avLst>
              <a:gd name="adj1" fmla="val 50000"/>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B33707E6-F0EA-B20E-DB18-C29424F2C28B}"/>
              </a:ext>
            </a:extLst>
          </p:cNvPr>
          <p:cNvSpPr txBox="1"/>
          <p:nvPr/>
        </p:nvSpPr>
        <p:spPr>
          <a:xfrm>
            <a:off x="5822489" y="9923238"/>
            <a:ext cx="2871888" cy="960000"/>
          </a:xfrm>
          <a:prstGeom prst="rect">
            <a:avLst/>
          </a:prstGeom>
          <a:solidFill>
            <a:schemeClr val="bg1">
              <a:lumMod val="85000"/>
            </a:schemeClr>
          </a:solidFill>
          <a:ln w="6350">
            <a:solidFill>
              <a:schemeClr val="tx1"/>
            </a:solidFill>
          </a:ln>
        </p:spPr>
        <p:txBody>
          <a:bodyPr wrap="square" lIns="960000" tIns="192000" rIns="192000" bIns="192000" rtlCol="0" anchor="ctr">
            <a:noAutofit/>
          </a:bodyPr>
          <a:lstStyle/>
          <a:p>
            <a:pPr defTabSz="1829242">
              <a:spcAft>
                <a:spcPts val="800"/>
              </a:spcAft>
            </a:pPr>
            <a:r>
              <a:rPr lang="en-US" sz="1866" dirty="0">
                <a:solidFill>
                  <a:srgbClr val="000000"/>
                </a:solidFill>
                <a:latin typeface="IBM Plex Sans Light"/>
                <a:ea typeface="IBM Plex Sans" charset="0"/>
                <a:cs typeface="IBM Plex Sans" charset="0"/>
              </a:rPr>
              <a:t>Decommission prompt</a:t>
            </a:r>
          </a:p>
        </p:txBody>
      </p:sp>
      <p:cxnSp>
        <p:nvCxnSpPr>
          <p:cNvPr id="64" name="Straight Arrow Connector 63">
            <a:extLst>
              <a:ext uri="{FF2B5EF4-FFF2-40B4-BE49-F238E27FC236}">
                <a16:creationId xmlns:a16="http://schemas.microsoft.com/office/drawing/2014/main" id="{E3791D92-B522-FBD8-289E-ACED6EB54269}"/>
              </a:ext>
            </a:extLst>
          </p:cNvPr>
          <p:cNvCxnSpPr>
            <a:cxnSpLocks/>
            <a:stCxn id="43" idx="1"/>
            <a:endCxn id="63" idx="3"/>
          </p:cNvCxnSpPr>
          <p:nvPr/>
        </p:nvCxnSpPr>
        <p:spPr bwMode="auto">
          <a:xfrm flipH="1">
            <a:off x="8694377" y="10403238"/>
            <a:ext cx="1329136" cy="0"/>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80" name="Straight Arrow Connector 57">
            <a:extLst>
              <a:ext uri="{FF2B5EF4-FFF2-40B4-BE49-F238E27FC236}">
                <a16:creationId xmlns:a16="http://schemas.microsoft.com/office/drawing/2014/main" id="{524D166D-E847-E25A-12B7-1FE8B0F2E084}"/>
              </a:ext>
            </a:extLst>
          </p:cNvPr>
          <p:cNvCxnSpPr>
            <a:cxnSpLocks/>
            <a:stCxn id="44" idx="3"/>
            <a:endCxn id="9" idx="2"/>
          </p:cNvCxnSpPr>
          <p:nvPr/>
        </p:nvCxnSpPr>
        <p:spPr bwMode="auto">
          <a:xfrm flipH="1" flipV="1">
            <a:off x="11463513" y="5079071"/>
            <a:ext cx="1440000" cy="1454979"/>
          </a:xfrm>
          <a:prstGeom prst="bentConnector4">
            <a:avLst>
              <a:gd name="adj1" fmla="val -15875"/>
              <a:gd name="adj2" fmla="val 66495"/>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04" name="Straight Arrow Connector 57">
            <a:extLst>
              <a:ext uri="{FF2B5EF4-FFF2-40B4-BE49-F238E27FC236}">
                <a16:creationId xmlns:a16="http://schemas.microsoft.com/office/drawing/2014/main" id="{B973C78B-B04C-71BB-C859-E735608080D2}"/>
              </a:ext>
            </a:extLst>
          </p:cNvPr>
          <p:cNvCxnSpPr>
            <a:cxnSpLocks/>
            <a:stCxn id="44" idx="3"/>
          </p:cNvCxnSpPr>
          <p:nvPr/>
        </p:nvCxnSpPr>
        <p:spPr bwMode="auto">
          <a:xfrm flipV="1">
            <a:off x="12903513" y="4787555"/>
            <a:ext cx="4414832" cy="1746498"/>
          </a:xfrm>
          <a:prstGeom prst="bentConnector3">
            <a:avLst>
              <a:gd name="adj1" fmla="val 50000"/>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5" name="Graphic 4" descr="No sign outline">
            <a:extLst>
              <a:ext uri="{FF2B5EF4-FFF2-40B4-BE49-F238E27FC236}">
                <a16:creationId xmlns:a16="http://schemas.microsoft.com/office/drawing/2014/main" id="{DA746A7C-4099-ACAE-7D5E-41BFE67B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5981" y="10163238"/>
            <a:ext cx="480000" cy="480000"/>
          </a:xfrm>
          <a:prstGeom prst="rect">
            <a:avLst/>
          </a:prstGeom>
        </p:spPr>
      </p:pic>
      <p:pic>
        <p:nvPicPr>
          <p:cNvPr id="10" name="Graphic 9" descr="Heart with pulse outline">
            <a:extLst>
              <a:ext uri="{FF2B5EF4-FFF2-40B4-BE49-F238E27FC236}">
                <a16:creationId xmlns:a16="http://schemas.microsoft.com/office/drawing/2014/main" id="{268C2277-D4E7-2224-99B3-210720741A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53" y="10163238"/>
            <a:ext cx="480000" cy="480000"/>
          </a:xfrm>
          <a:prstGeom prst="rect">
            <a:avLst/>
          </a:prstGeom>
        </p:spPr>
      </p:pic>
      <p:pic>
        <p:nvPicPr>
          <p:cNvPr id="13" name="Graphic 12" descr="Factory outline">
            <a:extLst>
              <a:ext uri="{FF2B5EF4-FFF2-40B4-BE49-F238E27FC236}">
                <a16:creationId xmlns:a16="http://schemas.microsoft.com/office/drawing/2014/main" id="{017AB0A7-290A-E0E3-A037-8285E2B583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63603" y="11756238"/>
            <a:ext cx="480000" cy="480000"/>
          </a:xfrm>
          <a:prstGeom prst="rect">
            <a:avLst/>
          </a:prstGeom>
        </p:spPr>
      </p:pic>
      <p:pic>
        <p:nvPicPr>
          <p:cNvPr id="14" name="Graphic 13" descr="Checkbox Checked outline">
            <a:extLst>
              <a:ext uri="{FF2B5EF4-FFF2-40B4-BE49-F238E27FC236}">
                <a16:creationId xmlns:a16="http://schemas.microsoft.com/office/drawing/2014/main" id="{B9C5ECE2-2BDA-AC71-B37D-76BF5ED2A2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93953" y="10101736"/>
            <a:ext cx="480000" cy="480000"/>
          </a:xfrm>
          <a:prstGeom prst="rect">
            <a:avLst/>
          </a:prstGeom>
        </p:spPr>
      </p:pic>
      <p:pic>
        <p:nvPicPr>
          <p:cNvPr id="17" name="Graphic 16" descr="Mining tools outline">
            <a:extLst>
              <a:ext uri="{FF2B5EF4-FFF2-40B4-BE49-F238E27FC236}">
                <a16:creationId xmlns:a16="http://schemas.microsoft.com/office/drawing/2014/main" id="{ABA36FC0-C12B-3F67-EA0D-AED86D7523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93953" y="7019134"/>
            <a:ext cx="480000" cy="480000"/>
          </a:xfrm>
          <a:prstGeom prst="rect">
            <a:avLst/>
          </a:prstGeom>
        </p:spPr>
      </p:pic>
      <p:pic>
        <p:nvPicPr>
          <p:cNvPr id="22" name="Graphic 21" descr="Person with idea outline">
            <a:extLst>
              <a:ext uri="{FF2B5EF4-FFF2-40B4-BE49-F238E27FC236}">
                <a16:creationId xmlns:a16="http://schemas.microsoft.com/office/drawing/2014/main" id="{B395CE6C-633F-9FE6-3907-8F2E641B78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0281" y="5815120"/>
            <a:ext cx="480000" cy="480000"/>
          </a:xfrm>
          <a:prstGeom prst="rect">
            <a:avLst/>
          </a:prstGeom>
        </p:spPr>
      </p:pic>
      <p:pic>
        <p:nvPicPr>
          <p:cNvPr id="23" name="Graphic 22" descr="Person with idea outline">
            <a:extLst>
              <a:ext uri="{FF2B5EF4-FFF2-40B4-BE49-F238E27FC236}">
                <a16:creationId xmlns:a16="http://schemas.microsoft.com/office/drawing/2014/main" id="{715FEC66-FAC2-6AC9-60CE-DDB73971F5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01053" y="6294050"/>
            <a:ext cx="480000" cy="480000"/>
          </a:xfrm>
          <a:prstGeom prst="rect">
            <a:avLst/>
          </a:prstGeom>
        </p:spPr>
      </p:pic>
      <p:pic>
        <p:nvPicPr>
          <p:cNvPr id="26" name="Graphic 25" descr="Mining tools outline">
            <a:extLst>
              <a:ext uri="{FF2B5EF4-FFF2-40B4-BE49-F238E27FC236}">
                <a16:creationId xmlns:a16="http://schemas.microsoft.com/office/drawing/2014/main" id="{D5C73A8B-25DE-C55C-6772-27D54F517C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93953" y="4214694"/>
            <a:ext cx="480000" cy="480000"/>
          </a:xfrm>
          <a:prstGeom prst="rect">
            <a:avLst/>
          </a:prstGeom>
        </p:spPr>
      </p:pic>
      <p:pic>
        <p:nvPicPr>
          <p:cNvPr id="29" name="Graphic 28" descr="Checkbox Checked outline">
            <a:extLst>
              <a:ext uri="{FF2B5EF4-FFF2-40B4-BE49-F238E27FC236}">
                <a16:creationId xmlns:a16="http://schemas.microsoft.com/office/drawing/2014/main" id="{F4A973AF-0735-34EC-8421-0EDD4C00B8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981" y="5815120"/>
            <a:ext cx="480000" cy="480000"/>
          </a:xfrm>
          <a:prstGeom prst="rect">
            <a:avLst/>
          </a:prstGeom>
        </p:spPr>
      </p:pic>
      <p:pic>
        <p:nvPicPr>
          <p:cNvPr id="32" name="Graphic 31" descr="Link outline">
            <a:extLst>
              <a:ext uri="{FF2B5EF4-FFF2-40B4-BE49-F238E27FC236}">
                <a16:creationId xmlns:a16="http://schemas.microsoft.com/office/drawing/2014/main" id="{619735C0-63D9-0A33-2F70-443F62381E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01053" y="4214694"/>
            <a:ext cx="480000" cy="480000"/>
          </a:xfrm>
          <a:prstGeom prst="rect">
            <a:avLst/>
          </a:prstGeom>
        </p:spPr>
      </p:pic>
      <p:pic>
        <p:nvPicPr>
          <p:cNvPr id="33" name="Graphic 32" descr="Checkbox Checked outline">
            <a:extLst>
              <a:ext uri="{FF2B5EF4-FFF2-40B4-BE49-F238E27FC236}">
                <a16:creationId xmlns:a16="http://schemas.microsoft.com/office/drawing/2014/main" id="{4A5B2468-FD76-F14A-D4FE-C4DA806F70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40281" y="4214694"/>
            <a:ext cx="480000" cy="480000"/>
          </a:xfrm>
          <a:prstGeom prst="rect">
            <a:avLst/>
          </a:prstGeom>
        </p:spPr>
      </p:pic>
      <p:sp>
        <p:nvSpPr>
          <p:cNvPr id="96" name="TextBox 95">
            <a:extLst>
              <a:ext uri="{FF2B5EF4-FFF2-40B4-BE49-F238E27FC236}">
                <a16:creationId xmlns:a16="http://schemas.microsoft.com/office/drawing/2014/main" id="{2EE33344-7BC7-65E0-142E-72129554256F}"/>
              </a:ext>
            </a:extLst>
          </p:cNvPr>
          <p:cNvSpPr txBox="1"/>
          <p:nvPr/>
        </p:nvSpPr>
        <p:spPr>
          <a:xfrm>
            <a:off x="10023513" y="7988646"/>
            <a:ext cx="2880000" cy="960000"/>
          </a:xfrm>
          <a:prstGeom prst="rect">
            <a:avLst/>
          </a:prstGeom>
          <a:noFill/>
          <a:ln w="6350">
            <a:solidFill>
              <a:schemeClr val="tx1"/>
            </a:solidFill>
          </a:ln>
        </p:spPr>
        <p:txBody>
          <a:bodyPr wrap="square" lIns="960000" tIns="192000" rIns="192000" bIns="192000" rtlCol="0" anchor="ctr">
            <a:noAutofit/>
          </a:bodyPr>
          <a:lstStyle/>
          <a:p>
            <a:pPr defTabSz="1829242">
              <a:spcAft>
                <a:spcPts val="800"/>
              </a:spcAft>
            </a:pPr>
            <a:r>
              <a:rPr lang="en-US" sz="1866" dirty="0">
                <a:solidFill>
                  <a:srgbClr val="000000"/>
                </a:solidFill>
                <a:latin typeface="IBM Plex Sans Light"/>
                <a:ea typeface="IBM Plex Sans" charset="0"/>
                <a:cs typeface="IBM Plex Sans" charset="0"/>
              </a:rPr>
              <a:t>Manage issues</a:t>
            </a:r>
          </a:p>
        </p:txBody>
      </p:sp>
      <p:cxnSp>
        <p:nvCxnSpPr>
          <p:cNvPr id="100" name="Straight Arrow Connector 99">
            <a:extLst>
              <a:ext uri="{FF2B5EF4-FFF2-40B4-BE49-F238E27FC236}">
                <a16:creationId xmlns:a16="http://schemas.microsoft.com/office/drawing/2014/main" id="{1DCECF33-403C-9F4A-CBD3-CC9902094824}"/>
              </a:ext>
            </a:extLst>
          </p:cNvPr>
          <p:cNvCxnSpPr>
            <a:cxnSpLocks/>
            <a:stCxn id="96" idx="0"/>
            <a:endCxn id="44" idx="2"/>
          </p:cNvCxnSpPr>
          <p:nvPr/>
        </p:nvCxnSpPr>
        <p:spPr bwMode="auto">
          <a:xfrm flipV="1">
            <a:off x="11463513" y="7014053"/>
            <a:ext cx="0" cy="974594"/>
          </a:xfrm>
          <a:prstGeom prst="straightConnector1">
            <a:avLst/>
          </a:prstGeom>
          <a:ln w="6350">
            <a:solidFill>
              <a:schemeClr val="tx1"/>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123" name="Graphic 122" descr="Warning outline">
            <a:extLst>
              <a:ext uri="{FF2B5EF4-FFF2-40B4-BE49-F238E27FC236}">
                <a16:creationId xmlns:a16="http://schemas.microsoft.com/office/drawing/2014/main" id="{68137519-B50A-6CDD-8A5D-4F98CDE11B0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301053" y="8228646"/>
            <a:ext cx="480000" cy="480000"/>
          </a:xfrm>
          <a:prstGeom prst="rect">
            <a:avLst/>
          </a:prstGeom>
        </p:spPr>
      </p:pic>
      <p:sp>
        <p:nvSpPr>
          <p:cNvPr id="37" name="TextBox 36">
            <a:extLst>
              <a:ext uri="{FF2B5EF4-FFF2-40B4-BE49-F238E27FC236}">
                <a16:creationId xmlns:a16="http://schemas.microsoft.com/office/drawing/2014/main" id="{E163BE89-24D3-A2F0-FE5A-FC5BC8C97FB8}"/>
              </a:ext>
            </a:extLst>
          </p:cNvPr>
          <p:cNvSpPr txBox="1"/>
          <p:nvPr/>
        </p:nvSpPr>
        <p:spPr>
          <a:xfrm>
            <a:off x="1989448" y="910869"/>
            <a:ext cx="3636042" cy="2551315"/>
          </a:xfrm>
          <a:prstGeom prst="wedgeRectCallout">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Data sourcing and curation</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Transparency benchmark results</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Terms &amp; Conditions</a:t>
            </a:r>
            <a:endPar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endParaRP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Indemnification</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Security</a:t>
            </a:r>
            <a:endPar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endParaRP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Energy</a:t>
            </a:r>
            <a:r>
              <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consumption</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Inference</a:t>
            </a:r>
            <a:r>
              <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cost</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Tasks</a:t>
            </a:r>
            <a:r>
              <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supported and quality</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Tasks</a:t>
            </a:r>
            <a:r>
              <a:rPr lang="en-NL"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allowed</a:t>
            </a:r>
          </a:p>
        </p:txBody>
      </p:sp>
      <p:sp>
        <p:nvSpPr>
          <p:cNvPr id="73" name="TextBox 72">
            <a:extLst>
              <a:ext uri="{FF2B5EF4-FFF2-40B4-BE49-F238E27FC236}">
                <a16:creationId xmlns:a16="http://schemas.microsoft.com/office/drawing/2014/main" id="{F6F5E71C-1604-8306-A57E-EC29BAC63728}"/>
              </a:ext>
            </a:extLst>
          </p:cNvPr>
          <p:cNvSpPr txBox="1"/>
          <p:nvPr/>
        </p:nvSpPr>
        <p:spPr>
          <a:xfrm>
            <a:off x="5822490" y="6887157"/>
            <a:ext cx="3636042" cy="1497437"/>
          </a:xfrm>
          <a:prstGeom prst="wedgeRectCallout">
            <a:avLst>
              <a:gd name="adj1" fmla="val -21341"/>
              <a:gd name="adj2" fmla="val -78113"/>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Task(s) involved</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Expected financial benefits</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Risks and controls</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Accountable model owner</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Appropriate monitoring metrics</a:t>
            </a:r>
          </a:p>
        </p:txBody>
      </p:sp>
      <p:sp>
        <p:nvSpPr>
          <p:cNvPr id="79" name="TextBox 78">
            <a:extLst>
              <a:ext uri="{FF2B5EF4-FFF2-40B4-BE49-F238E27FC236}">
                <a16:creationId xmlns:a16="http://schemas.microsoft.com/office/drawing/2014/main" id="{5150B14C-4AEB-74D9-16A7-D062F87BCEF0}"/>
              </a:ext>
            </a:extLst>
          </p:cNvPr>
          <p:cNvSpPr txBox="1"/>
          <p:nvPr/>
        </p:nvSpPr>
        <p:spPr>
          <a:xfrm>
            <a:off x="20389993" y="3973560"/>
            <a:ext cx="2230336" cy="1233968"/>
          </a:xfrm>
          <a:prstGeom prst="wedgeRectCallout">
            <a:avLst>
              <a:gd name="adj1" fmla="val -67215"/>
              <a:gd name="adj2" fmla="val -21320"/>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defTabSz="1829242">
              <a:lnSpc>
                <a:spcPct val="107000"/>
              </a:lnSpc>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Govern the tuned model as a new model, separate from the base model</a:t>
            </a:r>
          </a:p>
        </p:txBody>
      </p:sp>
      <p:sp>
        <p:nvSpPr>
          <p:cNvPr id="91" name="TextBox 90">
            <a:extLst>
              <a:ext uri="{FF2B5EF4-FFF2-40B4-BE49-F238E27FC236}">
                <a16:creationId xmlns:a16="http://schemas.microsoft.com/office/drawing/2014/main" id="{90DC40E0-CD1F-8229-1E4B-8EA466B53C5E}"/>
              </a:ext>
            </a:extLst>
          </p:cNvPr>
          <p:cNvSpPr txBox="1"/>
          <p:nvPr/>
        </p:nvSpPr>
        <p:spPr>
          <a:xfrm>
            <a:off x="13088217" y="9649083"/>
            <a:ext cx="2037144" cy="1233968"/>
          </a:xfrm>
          <a:prstGeom prst="wedgeRectCallout">
            <a:avLst>
              <a:gd name="adj1" fmla="val -68893"/>
              <a:gd name="adj2" fmla="val 11609"/>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defTabSz="1829242">
              <a:lnSpc>
                <a:spcPct val="107000"/>
              </a:lnSpc>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Metrics depend on the task type – some traditional, some new</a:t>
            </a:r>
          </a:p>
        </p:txBody>
      </p:sp>
      <p:sp>
        <p:nvSpPr>
          <p:cNvPr id="51" name="TextBox 50">
            <a:extLst>
              <a:ext uri="{FF2B5EF4-FFF2-40B4-BE49-F238E27FC236}">
                <a16:creationId xmlns:a16="http://schemas.microsoft.com/office/drawing/2014/main" id="{438A4134-290C-6F8A-EED4-45CBC6F2334D}"/>
              </a:ext>
            </a:extLst>
          </p:cNvPr>
          <p:cNvSpPr txBox="1"/>
          <p:nvPr/>
        </p:nvSpPr>
        <p:spPr>
          <a:xfrm>
            <a:off x="10023514" y="2311108"/>
            <a:ext cx="4275670" cy="1233968"/>
          </a:xfrm>
          <a:prstGeom prst="wedgeRectCallout">
            <a:avLst>
              <a:gd name="adj1" fmla="val -21697"/>
              <a:gd name="adj2" fmla="val 78965"/>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Match between tasks </a:t>
            </a:r>
            <a:r>
              <a:rPr lang="en-US" sz="1600" i="1"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allowed</a:t>
            </a: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for models, and tasks </a:t>
            </a:r>
            <a:r>
              <a:rPr lang="en-US" sz="1600" i="1"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required</a:t>
            </a: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 for use case</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“Right size” trade-offs between quality, cost, energy consumption etc.</a:t>
            </a:r>
          </a:p>
        </p:txBody>
      </p:sp>
      <p:sp>
        <p:nvSpPr>
          <p:cNvPr id="16" name="TextBox 15">
            <a:extLst>
              <a:ext uri="{FF2B5EF4-FFF2-40B4-BE49-F238E27FC236}">
                <a16:creationId xmlns:a16="http://schemas.microsoft.com/office/drawing/2014/main" id="{3F75E0C5-8479-14AA-56B7-D36C408B5320}"/>
              </a:ext>
            </a:extLst>
          </p:cNvPr>
          <p:cNvSpPr txBox="1"/>
          <p:nvPr/>
        </p:nvSpPr>
        <p:spPr>
          <a:xfrm>
            <a:off x="20407335" y="9875971"/>
            <a:ext cx="2037144" cy="1233968"/>
          </a:xfrm>
          <a:prstGeom prst="wedgeRectCallout">
            <a:avLst>
              <a:gd name="adj1" fmla="val -74334"/>
              <a:gd name="adj2" fmla="val -12339"/>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defTabSz="1829242">
              <a:lnSpc>
                <a:spcPct val="107000"/>
              </a:lnSpc>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Metrics depend on the task type – some traditional, some new</a:t>
            </a:r>
          </a:p>
        </p:txBody>
      </p:sp>
      <p:sp>
        <p:nvSpPr>
          <p:cNvPr id="28" name="TextBox 27">
            <a:extLst>
              <a:ext uri="{FF2B5EF4-FFF2-40B4-BE49-F238E27FC236}">
                <a16:creationId xmlns:a16="http://schemas.microsoft.com/office/drawing/2014/main" id="{6EDB633F-904C-C848-3AEB-47CA98D1D03C}"/>
              </a:ext>
            </a:extLst>
          </p:cNvPr>
          <p:cNvSpPr txBox="1"/>
          <p:nvPr/>
        </p:nvSpPr>
        <p:spPr>
          <a:xfrm>
            <a:off x="13088216" y="6962608"/>
            <a:ext cx="2295422" cy="1233968"/>
          </a:xfrm>
          <a:prstGeom prst="wedgeRectCallout">
            <a:avLst>
              <a:gd name="adj1" fmla="val -75557"/>
              <a:gd name="adj2" fmla="val -52753"/>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defTabSz="1829242">
              <a:lnSpc>
                <a:spcPct val="107000"/>
              </a:lnSpc>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Change can be:</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Choice of model</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Fine-tuning yes/no</a:t>
            </a:r>
          </a:p>
          <a:p>
            <a:pPr marL="241296" indent="-241296" defTabSz="1829242">
              <a:lnSpc>
                <a:spcPct val="107000"/>
              </a:lnSpc>
              <a:buFont typeface="Symbol" panose="05050102010706020507" pitchFamily="18" charset="2"/>
              <a:buChar char=""/>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Adjust prompts</a:t>
            </a:r>
          </a:p>
        </p:txBody>
      </p:sp>
      <p:sp>
        <p:nvSpPr>
          <p:cNvPr id="27" name="TextBox 26">
            <a:extLst>
              <a:ext uri="{FF2B5EF4-FFF2-40B4-BE49-F238E27FC236}">
                <a16:creationId xmlns:a16="http://schemas.microsoft.com/office/drawing/2014/main" id="{6A6DAA23-1363-CA50-E537-0381A16CFFFB}"/>
              </a:ext>
            </a:extLst>
          </p:cNvPr>
          <p:cNvSpPr txBox="1"/>
          <p:nvPr/>
        </p:nvSpPr>
        <p:spPr>
          <a:xfrm>
            <a:off x="20407333" y="6768615"/>
            <a:ext cx="2230336" cy="970498"/>
          </a:xfrm>
          <a:prstGeom prst="wedgeRectCallout">
            <a:avLst>
              <a:gd name="adj1" fmla="val -70859"/>
              <a:gd name="adj2" fmla="val 17757"/>
            </a:avLst>
          </a:prstGeom>
          <a:solidFill>
            <a:schemeClr val="accent4">
              <a:lumMod val="20000"/>
              <a:lumOff val="80000"/>
            </a:schemeClr>
          </a:solidFill>
          <a:ln w="6350">
            <a:solidFill>
              <a:schemeClr val="accent4">
                <a:lumMod val="50000"/>
              </a:schemeClr>
            </a:solidFill>
          </a:ln>
        </p:spPr>
        <p:txBody>
          <a:bodyPr wrap="square" lIns="96000" tIns="96000" rIns="96000" bIns="96000">
            <a:spAutoFit/>
          </a:bodyPr>
          <a:lstStyle/>
          <a:p>
            <a:pPr defTabSz="1829242">
              <a:lnSpc>
                <a:spcPct val="107000"/>
              </a:lnSpc>
            </a:pPr>
            <a:r>
              <a:rPr lang="en-US" sz="1600" dirty="0">
                <a:solidFill>
                  <a:srgbClr val="FA4D56">
                    <a:lumMod val="50000"/>
                  </a:srgbClr>
                </a:solidFill>
                <a:latin typeface="IBM Plex Sans Light" panose="020B0403050203000203" pitchFamily="34" charset="0"/>
                <a:ea typeface="IBM Plex Sans" panose="020B0503050203000203" pitchFamily="34" charset="0"/>
                <a:cs typeface="Times New Roman" panose="02020603050405020304" pitchFamily="18" charset="0"/>
              </a:rPr>
              <a:t>Capture foundation model-specific metadata</a:t>
            </a:r>
          </a:p>
        </p:txBody>
      </p:sp>
    </p:spTree>
    <p:extLst>
      <p:ext uri="{BB962C8B-B14F-4D97-AF65-F5344CB8AC3E}">
        <p14:creationId xmlns:p14="http://schemas.microsoft.com/office/powerpoint/2010/main" val="23245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10" presetClass="exit" presetSubtype="0" fill="hold" grpId="1" nodeType="withEffect">
                                  <p:stCondLst>
                                    <p:cond delay="0"/>
                                  </p:stCondLst>
                                  <p:childTnLst>
                                    <p:animEffect transition="out" filter="fade">
                                      <p:cBhvr>
                                        <p:cTn id="14" dur="250"/>
                                        <p:tgtEl>
                                          <p:spTgt spid="37"/>
                                        </p:tgtEl>
                                      </p:cBhvr>
                                    </p:animEffect>
                                    <p:set>
                                      <p:cBhvr>
                                        <p:cTn id="15" dur="1" fill="hold">
                                          <p:stCondLst>
                                            <p:cond delay="249"/>
                                          </p:stCondLst>
                                        </p:cTn>
                                        <p:tgtEl>
                                          <p:spTgt spid="3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50"/>
                                        <p:tgtEl>
                                          <p:spTgt spid="51"/>
                                        </p:tgtEl>
                                      </p:cBhvr>
                                    </p:animEffect>
                                  </p:childTnLst>
                                </p:cTn>
                              </p:par>
                              <p:par>
                                <p:cTn id="21" presetID="10" presetClass="exit" presetSubtype="0" fill="hold" grpId="1" nodeType="withEffect">
                                  <p:stCondLst>
                                    <p:cond delay="0"/>
                                  </p:stCondLst>
                                  <p:childTnLst>
                                    <p:animEffect transition="out" filter="fade">
                                      <p:cBhvr>
                                        <p:cTn id="22" dur="250"/>
                                        <p:tgtEl>
                                          <p:spTgt spid="73"/>
                                        </p:tgtEl>
                                      </p:cBhvr>
                                    </p:animEffect>
                                    <p:set>
                                      <p:cBhvr>
                                        <p:cTn id="23" dur="1" fill="hold">
                                          <p:stCondLst>
                                            <p:cond delay="249"/>
                                          </p:stCondLst>
                                        </p:cTn>
                                        <p:tgtEl>
                                          <p:spTgt spid="7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250"/>
                                        <p:tgtEl>
                                          <p:spTgt spid="79"/>
                                        </p:tgtEl>
                                      </p:cBhvr>
                                    </p:animEffect>
                                  </p:childTnLst>
                                </p:cTn>
                              </p:par>
                              <p:par>
                                <p:cTn id="29" presetID="10" presetClass="exit" presetSubtype="0" fill="hold" grpId="1" nodeType="withEffect">
                                  <p:stCondLst>
                                    <p:cond delay="0"/>
                                  </p:stCondLst>
                                  <p:childTnLst>
                                    <p:animEffect transition="out" filter="fade">
                                      <p:cBhvr>
                                        <p:cTn id="30" dur="250"/>
                                        <p:tgtEl>
                                          <p:spTgt spid="51"/>
                                        </p:tgtEl>
                                      </p:cBhvr>
                                    </p:animEffect>
                                    <p:set>
                                      <p:cBhvr>
                                        <p:cTn id="31" dur="1" fill="hold">
                                          <p:stCondLst>
                                            <p:cond delay="249"/>
                                          </p:stCondLst>
                                        </p:cTn>
                                        <p:tgtEl>
                                          <p:spTgt spid="5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250"/>
                                        <p:tgtEl>
                                          <p:spTgt spid="27"/>
                                        </p:tgtEl>
                                      </p:cBhvr>
                                    </p:animEffect>
                                  </p:childTnLst>
                                </p:cTn>
                              </p:par>
                              <p:par>
                                <p:cTn id="37" presetID="10" presetClass="exit" presetSubtype="0" fill="hold" grpId="1" nodeType="withEffect">
                                  <p:stCondLst>
                                    <p:cond delay="0"/>
                                  </p:stCondLst>
                                  <p:childTnLst>
                                    <p:animEffect transition="out" filter="fade">
                                      <p:cBhvr>
                                        <p:cTn id="38" dur="250"/>
                                        <p:tgtEl>
                                          <p:spTgt spid="79"/>
                                        </p:tgtEl>
                                      </p:cBhvr>
                                    </p:animEffect>
                                    <p:set>
                                      <p:cBhvr>
                                        <p:cTn id="39" dur="1" fill="hold">
                                          <p:stCondLst>
                                            <p:cond delay="249"/>
                                          </p:stCondLst>
                                        </p:cTn>
                                        <p:tgtEl>
                                          <p:spTgt spid="7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par>
                                <p:cTn id="45" presetID="10" presetClass="exit" presetSubtype="0" fill="hold" grpId="1" nodeType="withEffect">
                                  <p:stCondLst>
                                    <p:cond delay="0"/>
                                  </p:stCondLst>
                                  <p:childTnLst>
                                    <p:animEffect transition="out" filter="fade">
                                      <p:cBhvr>
                                        <p:cTn id="46" dur="250"/>
                                        <p:tgtEl>
                                          <p:spTgt spid="27"/>
                                        </p:tgtEl>
                                      </p:cBhvr>
                                    </p:animEffect>
                                    <p:set>
                                      <p:cBhvr>
                                        <p:cTn id="47" dur="1" fill="hold">
                                          <p:stCondLst>
                                            <p:cond delay="249"/>
                                          </p:stCondLst>
                                        </p:cTn>
                                        <p:tgtEl>
                                          <p:spTgt spid="27"/>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fade">
                                      <p:cBhvr>
                                        <p:cTn id="50" dur="250"/>
                                        <p:tgtEl>
                                          <p:spTgt spid="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250"/>
                                        <p:tgtEl>
                                          <p:spTgt spid="28"/>
                                        </p:tgtEl>
                                      </p:cBhvr>
                                    </p:animEffect>
                                  </p:childTnLst>
                                </p:cTn>
                              </p:par>
                              <p:par>
                                <p:cTn id="56" presetID="10" presetClass="exit" presetSubtype="0" fill="hold" grpId="1" nodeType="withEffect">
                                  <p:stCondLst>
                                    <p:cond delay="0"/>
                                  </p:stCondLst>
                                  <p:childTnLst>
                                    <p:animEffect transition="out" filter="fade">
                                      <p:cBhvr>
                                        <p:cTn id="57" dur="250"/>
                                        <p:tgtEl>
                                          <p:spTgt spid="16"/>
                                        </p:tgtEl>
                                      </p:cBhvr>
                                    </p:animEffect>
                                    <p:set>
                                      <p:cBhvr>
                                        <p:cTn id="58" dur="1" fill="hold">
                                          <p:stCondLst>
                                            <p:cond delay="249"/>
                                          </p:stCondLst>
                                        </p:cTn>
                                        <p:tgtEl>
                                          <p:spTgt spid="1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91"/>
                                        </p:tgtEl>
                                      </p:cBhvr>
                                    </p:animEffect>
                                    <p:set>
                                      <p:cBhvr>
                                        <p:cTn id="61" dur="1" fill="hold">
                                          <p:stCondLst>
                                            <p:cond delay="24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73" grpId="0" animBg="1"/>
      <p:bldP spid="73" grpId="1" animBg="1"/>
      <p:bldP spid="79" grpId="0" animBg="1"/>
      <p:bldP spid="79" grpId="1" animBg="1"/>
      <p:bldP spid="91" grpId="0" animBg="1"/>
      <p:bldP spid="91" grpId="1" animBg="1"/>
      <p:bldP spid="51" grpId="0" animBg="1"/>
      <p:bldP spid="51" grpId="1" animBg="1"/>
      <p:bldP spid="16" grpId="0" animBg="1"/>
      <p:bldP spid="16" grpId="1" animBg="1"/>
      <p:bldP spid="28" grpId="0" animBg="1"/>
      <p:bldP spid="27" grpId="0" animBg="1"/>
      <p:bldP spid="2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21DFB609-B5B3-F69D-2820-BAD0D5B92043}"/>
              </a:ext>
            </a:extLst>
          </p:cNvPr>
          <p:cNvSpPr>
            <a:spLocks noGrp="1"/>
          </p:cNvSpPr>
          <p:nvPr>
            <p:ph type="title"/>
          </p:nvPr>
        </p:nvSpPr>
        <p:spPr>
          <a:xfrm>
            <a:off x="577586" y="576891"/>
            <a:ext cx="15245038" cy="1526850"/>
          </a:xfr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6398" dirty="0">
                <a:latin typeface="IBM Plex Sans" panose="020B0503050203000203" pitchFamily="34" charset="0"/>
                <a:cs typeface="Arial"/>
              </a:rPr>
              <a:t>What does it take to trust an LLM?</a:t>
            </a:r>
          </a:p>
        </p:txBody>
      </p:sp>
      <p:sp>
        <p:nvSpPr>
          <p:cNvPr id="5" name="Slide Number Placeholder 5">
            <a:extLst>
              <a:ext uri="{FF2B5EF4-FFF2-40B4-BE49-F238E27FC236}">
                <a16:creationId xmlns:a16="http://schemas.microsoft.com/office/drawing/2014/main" id="{4138D42C-12EE-96B5-C463-AD29CBECF49E}"/>
              </a:ext>
            </a:extLst>
          </p:cNvPr>
          <p:cNvSpPr txBox="1">
            <a:spLocks/>
          </p:cNvSpPr>
          <p:nvPr/>
        </p:nvSpPr>
        <p:spPr>
          <a:xfrm>
            <a:off x="17503884" y="12785433"/>
            <a:ext cx="5484918" cy="730050"/>
          </a:xfrm>
          <a:prstGeom prst="rect">
            <a:avLst/>
          </a:prstGeo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r" defTabSz="1108710">
              <a:defRPr/>
            </a:pPr>
            <a:r>
              <a:rPr lang="en-US" sz="1576" dirty="0">
                <a:solidFill>
                  <a:srgbClr val="000000"/>
                </a:solidFill>
                <a:latin typeface="IBM Plex Sans" panose="020B0503050203000203" pitchFamily="34" charset="0"/>
              </a:rPr>
              <a:t>Page | </a:t>
            </a:r>
            <a:fld id="{62ACAEE2-32A3-1A40-9CF9-13BD7AF5285C}" type="slidenum">
              <a:rPr lang="en-US" sz="1576" b="1">
                <a:solidFill>
                  <a:srgbClr val="000000"/>
                </a:solidFill>
                <a:latin typeface="IBM Plex Sans" panose="020B0503050203000203" pitchFamily="34" charset="0"/>
              </a:rPr>
              <a:pPr algn="r" defTabSz="1108710">
                <a:defRPr/>
              </a:pPr>
              <a:t>8</a:t>
            </a:fld>
            <a:endParaRPr lang="en-US" sz="1576" b="1" dirty="0">
              <a:solidFill>
                <a:srgbClr val="000000"/>
              </a:solidFill>
              <a:latin typeface="IBM Plex Sans" panose="020B0503050203000203" pitchFamily="34" charset="0"/>
            </a:endParaRPr>
          </a:p>
        </p:txBody>
      </p:sp>
      <p:sp>
        <p:nvSpPr>
          <p:cNvPr id="49" name="Title 1">
            <a:extLst>
              <a:ext uri="{FF2B5EF4-FFF2-40B4-BE49-F238E27FC236}">
                <a16:creationId xmlns:a16="http://schemas.microsoft.com/office/drawing/2014/main" id="{0E5A8CC0-DC5D-3E41-8DF2-80AEDA110745}"/>
              </a:ext>
            </a:extLst>
          </p:cNvPr>
          <p:cNvSpPr txBox="1">
            <a:spLocks/>
          </p:cNvSpPr>
          <p:nvPr/>
        </p:nvSpPr>
        <p:spPr>
          <a:xfrm>
            <a:off x="737945" y="7120402"/>
            <a:ext cx="7200324" cy="1116376"/>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828388"/>
            <a:r>
              <a:rPr lang="en-US" sz="3200" dirty="0">
                <a:solidFill>
                  <a:srgbClr val="000000"/>
                </a:solidFill>
                <a:latin typeface="IBM Plex Sans Light"/>
              </a:rPr>
              <a:t>Some AI risks are the </a:t>
            </a:r>
            <a:r>
              <a:rPr lang="en-US" sz="3200" b="1" dirty="0">
                <a:solidFill>
                  <a:srgbClr val="000000"/>
                </a:solidFill>
                <a:latin typeface="IBM Plex Sans SmBld" panose="020B0503050203000203" pitchFamily="34" charset="0"/>
              </a:rPr>
              <a:t>same as in traditional data science</a:t>
            </a:r>
            <a:br>
              <a:rPr lang="en-US" sz="3200" dirty="0">
                <a:solidFill>
                  <a:srgbClr val="000000"/>
                </a:solidFill>
                <a:latin typeface="IBM Plex Sans Light"/>
              </a:rPr>
            </a:br>
            <a:endParaRPr lang="en-US" sz="3200" kern="0" dirty="0">
              <a:solidFill>
                <a:srgbClr val="000000"/>
              </a:solidFill>
              <a:latin typeface="IBM Plex Sans Light"/>
              <a:cs typeface="Calibri" panose="020F0502020204030204" pitchFamily="34" charset="0"/>
            </a:endParaRPr>
          </a:p>
        </p:txBody>
      </p:sp>
      <p:sp>
        <p:nvSpPr>
          <p:cNvPr id="50" name="Title 1">
            <a:extLst>
              <a:ext uri="{FF2B5EF4-FFF2-40B4-BE49-F238E27FC236}">
                <a16:creationId xmlns:a16="http://schemas.microsoft.com/office/drawing/2014/main" id="{410364F6-5E6E-37C5-A50F-E939108A066A}"/>
              </a:ext>
            </a:extLst>
          </p:cNvPr>
          <p:cNvSpPr txBox="1">
            <a:spLocks/>
          </p:cNvSpPr>
          <p:nvPr/>
        </p:nvSpPr>
        <p:spPr>
          <a:xfrm>
            <a:off x="737946" y="8287669"/>
            <a:ext cx="8120758" cy="2760542"/>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poor predictive accuracy</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lack of fairness and equity</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lack of </a:t>
            </a:r>
            <a:r>
              <a:rPr lang="en-US" sz="2800" dirty="0" err="1">
                <a:solidFill>
                  <a:srgbClr val="000000"/>
                </a:solidFill>
                <a:latin typeface="IBM Plex Sans Light" panose="020B0403050203000203" pitchFamily="34" charset="0"/>
                <a:sym typeface="IBM Plex Sans Medium"/>
              </a:rPr>
              <a:t>explainability</a:t>
            </a:r>
            <a:endParaRPr lang="en-US" sz="2800" dirty="0">
              <a:solidFill>
                <a:srgbClr val="000000"/>
              </a:solidFill>
              <a:latin typeface="IBM Plex Sans Light" panose="020B0403050203000203" pitchFamily="34" charset="0"/>
              <a:sym typeface="IBM Plex Sans Medium"/>
            </a:endParaRP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model uncertainty</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distribution shifts</a:t>
            </a:r>
          </a:p>
        </p:txBody>
      </p:sp>
      <p:sp>
        <p:nvSpPr>
          <p:cNvPr id="51" name="Title 1">
            <a:extLst>
              <a:ext uri="{FF2B5EF4-FFF2-40B4-BE49-F238E27FC236}">
                <a16:creationId xmlns:a16="http://schemas.microsoft.com/office/drawing/2014/main" id="{90DE3405-91DC-1135-5E0A-B5EE6FF76984}"/>
              </a:ext>
            </a:extLst>
          </p:cNvPr>
          <p:cNvSpPr txBox="1">
            <a:spLocks/>
          </p:cNvSpPr>
          <p:nvPr/>
        </p:nvSpPr>
        <p:spPr>
          <a:xfrm>
            <a:off x="11819898" y="8287669"/>
            <a:ext cx="8120758" cy="2760542"/>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hallucinations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lack of factuality or faithfulness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lack of source attribution</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toxicity, profanities, and hate speech</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bullying and gaslighting</a:t>
            </a:r>
          </a:p>
          <a:p>
            <a:pPr marL="228548" indent="-228548" defTabSz="2437120">
              <a:spcBef>
                <a:spcPts val="1200"/>
              </a:spcBef>
              <a:buFont typeface="Arial" panose="020B0604020202020204" pitchFamily="34" charset="0"/>
              <a:buChar char="•"/>
              <a:defRPr/>
            </a:pPr>
            <a:endParaRPr lang="en-US" sz="2800" dirty="0">
              <a:solidFill>
                <a:srgbClr val="000000"/>
              </a:solidFill>
              <a:latin typeface="IBM Plex Sans Light" panose="020B0403050203000203" pitchFamily="34" charset="0"/>
              <a:sym typeface="IBM Plex Sans Medium"/>
            </a:endParaRPr>
          </a:p>
        </p:txBody>
      </p:sp>
      <p:sp>
        <p:nvSpPr>
          <p:cNvPr id="52" name="Title 1">
            <a:extLst>
              <a:ext uri="{FF2B5EF4-FFF2-40B4-BE49-F238E27FC236}">
                <a16:creationId xmlns:a16="http://schemas.microsoft.com/office/drawing/2014/main" id="{26525499-720E-2668-BE8F-8A78FCD27ABA}"/>
              </a:ext>
            </a:extLst>
          </p:cNvPr>
          <p:cNvSpPr txBox="1">
            <a:spLocks/>
          </p:cNvSpPr>
          <p:nvPr/>
        </p:nvSpPr>
        <p:spPr>
          <a:xfrm>
            <a:off x="11819900" y="7117224"/>
            <a:ext cx="6207570" cy="1116376"/>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828388"/>
            <a:r>
              <a:rPr lang="en-US" sz="3200" dirty="0">
                <a:solidFill>
                  <a:srgbClr val="000000"/>
                </a:solidFill>
                <a:latin typeface="IBM Plex Sans Light"/>
              </a:rPr>
              <a:t>But many risks are </a:t>
            </a:r>
            <a:r>
              <a:rPr lang="en-US" sz="3200" b="1" dirty="0">
                <a:solidFill>
                  <a:srgbClr val="000000"/>
                </a:solidFill>
                <a:latin typeface="IBM Plex Sans SmBld" panose="020B0503050203000203" pitchFamily="34" charset="0"/>
              </a:rPr>
              <a:t>entirely new in foundation models</a:t>
            </a:r>
            <a:br>
              <a:rPr lang="en-US" sz="3200" dirty="0">
                <a:solidFill>
                  <a:srgbClr val="000000"/>
                </a:solidFill>
                <a:latin typeface="IBM Plex Sans Light"/>
              </a:rPr>
            </a:br>
            <a:endParaRPr lang="en-US" sz="3200" dirty="0">
              <a:solidFill>
                <a:srgbClr val="000000"/>
              </a:solidFill>
              <a:latin typeface="IBM Plex Sans Light"/>
            </a:endParaRPr>
          </a:p>
        </p:txBody>
      </p:sp>
      <p:grpSp>
        <p:nvGrpSpPr>
          <p:cNvPr id="53" name="Group 52">
            <a:extLst>
              <a:ext uri="{FF2B5EF4-FFF2-40B4-BE49-F238E27FC236}">
                <a16:creationId xmlns:a16="http://schemas.microsoft.com/office/drawing/2014/main" id="{4E4145F6-00EC-AFCF-CA33-8EC5400FC6E6}"/>
              </a:ext>
            </a:extLst>
          </p:cNvPr>
          <p:cNvGrpSpPr/>
          <p:nvPr/>
        </p:nvGrpSpPr>
        <p:grpSpPr>
          <a:xfrm>
            <a:off x="1265945" y="2613926"/>
            <a:ext cx="6601776" cy="4378708"/>
            <a:chOff x="367433" y="955005"/>
            <a:chExt cx="4093356" cy="2737282"/>
          </a:xfrm>
        </p:grpSpPr>
        <p:pic>
          <p:nvPicPr>
            <p:cNvPr id="54" name="Picture 53">
              <a:extLst>
                <a:ext uri="{FF2B5EF4-FFF2-40B4-BE49-F238E27FC236}">
                  <a16:creationId xmlns:a16="http://schemas.microsoft.com/office/drawing/2014/main" id="{516C5A8A-1651-D990-4C17-92CA22D62CE2}"/>
                </a:ext>
              </a:extLst>
            </p:cNvPr>
            <p:cNvPicPr>
              <a:picLocks/>
            </p:cNvPicPr>
            <p:nvPr/>
          </p:nvPicPr>
          <p: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193067" y="2249392"/>
              <a:ext cx="1152912" cy="1152912"/>
            </a:xfrm>
            <a:prstGeom prst="ellipse">
              <a:avLst/>
            </a:prstGeom>
            <a:ln w="57150">
              <a:noFill/>
              <a:prstDash val="dash"/>
            </a:ln>
            <a:effectLst>
              <a:softEdge rad="0"/>
            </a:effectLst>
          </p:spPr>
        </p:pic>
        <p:pic>
          <p:nvPicPr>
            <p:cNvPr id="55" name="Picture 54">
              <a:extLst>
                <a:ext uri="{FF2B5EF4-FFF2-40B4-BE49-F238E27FC236}">
                  <a16:creationId xmlns:a16="http://schemas.microsoft.com/office/drawing/2014/main" id="{5FF7A062-C8CB-4D85-6256-E102A939670E}"/>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1925995" y="1002314"/>
              <a:ext cx="1273015" cy="1273015"/>
            </a:xfrm>
            <a:prstGeom prst="ellipse">
              <a:avLst/>
            </a:prstGeom>
            <a:ln w="57150">
              <a:noFill/>
              <a:prstDash val="dash"/>
            </a:ln>
            <a:effectLst>
              <a:softEdge rad="0"/>
            </a:effectLst>
          </p:spPr>
        </p:pic>
        <p:pic>
          <p:nvPicPr>
            <p:cNvPr id="56" name="Picture 2" descr="selective photography of controllers">
              <a:extLst>
                <a:ext uri="{FF2B5EF4-FFF2-40B4-BE49-F238E27FC236}">
                  <a16:creationId xmlns:a16="http://schemas.microsoft.com/office/drawing/2014/main" id="{40966A68-2892-2C3B-5C61-E72B76BD1939}"/>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bwMode="auto">
            <a:xfrm>
              <a:off x="367433" y="955005"/>
              <a:ext cx="1355019" cy="1354924"/>
            </a:xfrm>
            <a:prstGeom prst="ellipse">
              <a:avLst/>
            </a:prstGeom>
            <a:ln w="57150">
              <a:noFill/>
              <a:prstDash val="dash"/>
            </a:ln>
            <a:effectLst>
              <a:softEdge rad="0"/>
            </a:effectLst>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6985E07-C137-5D86-B9A9-793CC03BB0BA}"/>
                </a:ext>
              </a:extLst>
            </p:cNvPr>
            <p:cNvPicPr>
              <a:picLocks/>
            </p:cNvPicPr>
            <p:nvPr/>
          </p:nvPicPr>
          <p:blipFill>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2462452" y="2360383"/>
              <a:ext cx="1331904" cy="1331904"/>
            </a:xfrm>
            <a:prstGeom prst="ellipse">
              <a:avLst/>
            </a:prstGeom>
            <a:ln w="57150">
              <a:noFill/>
              <a:prstDash val="dash"/>
            </a:ln>
            <a:effectLst>
              <a:softEdge rad="0"/>
            </a:effectLst>
          </p:spPr>
        </p:pic>
        <p:pic>
          <p:nvPicPr>
            <p:cNvPr id="58" name="Picture 57" descr="A picture containing tree, outdoor, forest, wooded&#10;&#10;Description automatically generated">
              <a:extLst>
                <a:ext uri="{FF2B5EF4-FFF2-40B4-BE49-F238E27FC236}">
                  <a16:creationId xmlns:a16="http://schemas.microsoft.com/office/drawing/2014/main" id="{B4565941-B0CB-2D25-3A85-27CC098AB44A}"/>
                </a:ext>
              </a:extLst>
            </p:cNvPr>
            <p:cNvPicPr>
              <a:picLocks noChangeAspect="1"/>
            </p:cNvPicPr>
            <p:nvPr/>
          </p:nvPicPr>
          <p:blipFill>
            <a:blip r:embed="rId10" cstate="screen">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3396817" y="1391992"/>
              <a:ext cx="1063972" cy="1066144"/>
            </a:xfrm>
            <a:prstGeom prst="ellipse">
              <a:avLst/>
            </a:prstGeom>
            <a:ln w="57150">
              <a:noFill/>
              <a:prstDash val="dash"/>
            </a:ln>
            <a:effectLst>
              <a:softEdge rad="0"/>
            </a:effectLst>
          </p:spPr>
        </p:pic>
      </p:grpSp>
      <p:sp>
        <p:nvSpPr>
          <p:cNvPr id="59" name="Title 1">
            <a:extLst>
              <a:ext uri="{FF2B5EF4-FFF2-40B4-BE49-F238E27FC236}">
                <a16:creationId xmlns:a16="http://schemas.microsoft.com/office/drawing/2014/main" id="{B307B4A9-0352-5ADD-0246-9802F86263FA}"/>
              </a:ext>
            </a:extLst>
          </p:cNvPr>
          <p:cNvSpPr txBox="1">
            <a:spLocks/>
          </p:cNvSpPr>
          <p:nvPr/>
        </p:nvSpPr>
        <p:spPr>
          <a:xfrm>
            <a:off x="6185890" y="8287669"/>
            <a:ext cx="5345630" cy="2760542"/>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poisoning attacks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evasion attacks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extraction attacks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inference attacks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model transparency</a:t>
            </a:r>
          </a:p>
        </p:txBody>
      </p:sp>
      <p:sp>
        <p:nvSpPr>
          <p:cNvPr id="60" name="Title 1">
            <a:extLst>
              <a:ext uri="{FF2B5EF4-FFF2-40B4-BE49-F238E27FC236}">
                <a16:creationId xmlns:a16="http://schemas.microsoft.com/office/drawing/2014/main" id="{6A24F0E8-7597-9430-39F1-6E15F6BB9C85}"/>
              </a:ext>
            </a:extLst>
          </p:cNvPr>
          <p:cNvSpPr txBox="1">
            <a:spLocks/>
          </p:cNvSpPr>
          <p:nvPr/>
        </p:nvSpPr>
        <p:spPr>
          <a:xfrm>
            <a:off x="18597317" y="8287671"/>
            <a:ext cx="4963952" cy="2421314"/>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inability to reason</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privacy leakage</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prompt injection attacks</a:t>
            </a:r>
          </a:p>
          <a:p>
            <a:pPr marL="228548" indent="-228548" defTabSz="2437120">
              <a:spcBef>
                <a:spcPts val="1200"/>
              </a:spcBef>
              <a:buFont typeface="Arial" panose="020B0604020202020204" pitchFamily="34" charset="0"/>
              <a:buChar char="•"/>
              <a:defRPr/>
            </a:pPr>
            <a:r>
              <a:rPr lang="en-US" sz="2800" dirty="0">
                <a:solidFill>
                  <a:srgbClr val="000000"/>
                </a:solidFill>
                <a:latin typeface="IBM Plex Sans Light" panose="020B0403050203000203" pitchFamily="34" charset="0"/>
                <a:sym typeface="IBM Plex Sans Medium"/>
              </a:rPr>
              <a:t>misinformation</a:t>
            </a:r>
          </a:p>
        </p:txBody>
      </p:sp>
      <p:grpSp>
        <p:nvGrpSpPr>
          <p:cNvPr id="61" name="Group 60">
            <a:extLst>
              <a:ext uri="{FF2B5EF4-FFF2-40B4-BE49-F238E27FC236}">
                <a16:creationId xmlns:a16="http://schemas.microsoft.com/office/drawing/2014/main" id="{93EDB872-E5CF-DAE0-B77D-F58A11A16208}"/>
              </a:ext>
            </a:extLst>
          </p:cNvPr>
          <p:cNvGrpSpPr/>
          <p:nvPr/>
        </p:nvGrpSpPr>
        <p:grpSpPr>
          <a:xfrm>
            <a:off x="12795617" y="2653316"/>
            <a:ext cx="8994028" cy="4233528"/>
            <a:chOff x="6008603" y="1049906"/>
            <a:chExt cx="5316536" cy="2681602"/>
          </a:xfrm>
        </p:grpSpPr>
        <p:pic>
          <p:nvPicPr>
            <p:cNvPr id="62" name="Picture 61" descr="A clock hanging on the wall&#10;&#10;Description automatically generated">
              <a:extLst>
                <a:ext uri="{FF2B5EF4-FFF2-40B4-BE49-F238E27FC236}">
                  <a16:creationId xmlns:a16="http://schemas.microsoft.com/office/drawing/2014/main" id="{CA1322A1-AB02-F296-EC6F-AA609C22BA02}"/>
                </a:ext>
              </a:extLst>
            </p:cNvPr>
            <p:cNvPicPr>
              <a:picLocks/>
            </p:cNvPicPr>
            <p:nvPr/>
          </p:nvPicPr>
          <p:blipFill rotWithShape="1">
            <a:blip r:embed="rId12">
              <a:duotone>
                <a:schemeClr val="accent2">
                  <a:shade val="45000"/>
                  <a:satMod val="135000"/>
                </a:schemeClr>
                <a:prstClr val="white"/>
              </a:duotone>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a:ext>
              </a:extLst>
            </a:blip>
            <a:srcRect/>
            <a:stretch/>
          </p:blipFill>
          <p:spPr>
            <a:xfrm>
              <a:off x="8958787" y="1049906"/>
              <a:ext cx="1211328" cy="1210815"/>
            </a:xfrm>
            <a:prstGeom prst="ellipse">
              <a:avLst/>
            </a:prstGeom>
            <a:ln w="57150">
              <a:noFill/>
              <a:prstDash val="dash"/>
            </a:ln>
            <a:effectLst>
              <a:softEdge rad="0"/>
            </a:effectLst>
          </p:spPr>
        </p:pic>
        <p:pic>
          <p:nvPicPr>
            <p:cNvPr id="63" name="Picture 2" descr="ChatGPT's answers could be nothing but a hallucination | Cybernews">
              <a:extLst>
                <a:ext uri="{FF2B5EF4-FFF2-40B4-BE49-F238E27FC236}">
                  <a16:creationId xmlns:a16="http://schemas.microsoft.com/office/drawing/2014/main" id="{787EDF82-3BF2-948A-B050-837835C983FA}"/>
                </a:ext>
              </a:extLst>
            </p:cNvPr>
            <p:cNvPicPr>
              <a:picLocks noChangeAspect="1" noChangeArrowheads="1"/>
            </p:cNvPicPr>
            <p:nvPr/>
          </p:nvPicPr>
          <p:blipFill rotWithShape="1">
            <a:blip r:embed="rId14">
              <a:extLst>
                <a:ext uri="{28A0092B-C50C-407E-A947-70E740481C1C}">
                  <a14:useLocalDpi xmlns:a14="http://schemas.microsoft.com/office/drawing/2010/main"/>
                </a:ext>
              </a:extLst>
            </a:blip>
            <a:srcRect/>
            <a:stretch/>
          </p:blipFill>
          <p:spPr bwMode="auto">
            <a:xfrm>
              <a:off x="6858922" y="1051576"/>
              <a:ext cx="1676172" cy="1676757"/>
            </a:xfrm>
            <a:prstGeom prst="ellipse">
              <a:avLst/>
            </a:prstGeom>
            <a:ln w="57150">
              <a:noFill/>
              <a:prstDash val="dash"/>
            </a:ln>
            <a:effectLst>
              <a:softEdge rad="0"/>
            </a:effectLst>
            <a:extLst>
              <a:ext uri="{909E8E84-426E-40DD-AFC4-6F175D3DCCD1}">
                <a14:hiddenFill xmlns:a14="http://schemas.microsoft.com/office/drawing/2010/main">
                  <a:solidFill>
                    <a:srgbClr val="FFFFFF"/>
                  </a:solidFill>
                </a14:hiddenFill>
              </a:ext>
            </a:extLst>
          </p:spPr>
        </p:pic>
        <p:pic>
          <p:nvPicPr>
            <p:cNvPr id="64" name="Picture 4" descr="Free Photo of Head Bust Print Artwork Stock Photo">
              <a:extLst>
                <a:ext uri="{FF2B5EF4-FFF2-40B4-BE49-F238E27FC236}">
                  <a16:creationId xmlns:a16="http://schemas.microsoft.com/office/drawing/2014/main" id="{C88B9C98-C36A-7041-A87B-9B56711D4623}"/>
                </a:ext>
              </a:extLst>
            </p:cNvPr>
            <p:cNvPicPr>
              <a:picLocks noChangeAspect="1" noChangeArrowheads="1"/>
            </p:cNvPicPr>
            <p:nvPr/>
          </p:nvPicPr>
          <p:blipFill rotWithShape="1">
            <a:blip r:embed="rId15" cstate="hqprint">
              <a:extLst>
                <a:ext uri="{28A0092B-C50C-407E-A947-70E740481C1C}">
                  <a14:useLocalDpi xmlns:a14="http://schemas.microsoft.com/office/drawing/2010/main"/>
                </a:ext>
              </a:extLst>
            </a:blip>
            <a:srcRect/>
            <a:stretch/>
          </p:blipFill>
          <p:spPr bwMode="auto">
            <a:xfrm>
              <a:off x="9937692" y="2113079"/>
              <a:ext cx="941832" cy="941400"/>
            </a:xfrm>
            <a:prstGeom prst="ellipse">
              <a:avLst/>
            </a:prstGeom>
            <a:ln w="57150">
              <a:noFill/>
              <a:prstDash val="dash"/>
            </a:ln>
            <a:effectLst>
              <a:softEdge rad="0"/>
            </a:effectLst>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F7EB0151-0900-9B6F-FCCB-9EFB92C5F143}"/>
                </a:ext>
              </a:extLst>
            </p:cNvPr>
            <p:cNvPicPr>
              <a:picLocks noChangeAspect="1"/>
            </p:cNvPicPr>
            <p:nvPr/>
          </p:nvPicPr>
          <p:blipFill>
            <a:blip r:embed="rId16" cstate="hqprint">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a:ext>
              </a:extLst>
            </a:blip>
            <a:stretch>
              <a:fillRect/>
            </a:stretch>
          </p:blipFill>
          <p:spPr>
            <a:xfrm>
              <a:off x="8504809" y="2369527"/>
              <a:ext cx="1352860" cy="1361981"/>
            </a:xfrm>
            <a:prstGeom prst="ellipse">
              <a:avLst/>
            </a:prstGeom>
            <a:ln w="57150">
              <a:noFill/>
              <a:prstDash val="dash"/>
            </a:ln>
            <a:effectLst>
              <a:softEdge rad="0"/>
            </a:effectLst>
          </p:spPr>
        </p:pic>
        <p:pic>
          <p:nvPicPr>
            <p:cNvPr id="66" name="Picture 8" descr="Profanity in Marketing - Is it Effin' Worth It? - Ray Rico Freelance">
              <a:extLst>
                <a:ext uri="{FF2B5EF4-FFF2-40B4-BE49-F238E27FC236}">
                  <a16:creationId xmlns:a16="http://schemas.microsoft.com/office/drawing/2014/main" id="{751709CB-F46E-87E4-A578-FBA4289C41EE}"/>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a:stretch/>
          </p:blipFill>
          <p:spPr bwMode="auto">
            <a:xfrm>
              <a:off x="6008603" y="2519773"/>
              <a:ext cx="954335" cy="930617"/>
            </a:xfrm>
            <a:prstGeom prst="ellipse">
              <a:avLst/>
            </a:prstGeom>
            <a:ln w="57150">
              <a:noFill/>
              <a:prstDash val="dash"/>
            </a:ln>
            <a:effectLst>
              <a:softEdge rad="0"/>
            </a:effectLst>
            <a:extLst>
              <a:ext uri="{909E8E84-426E-40DD-AFC4-6F175D3DCCD1}">
                <a14:hiddenFill xmlns:a14="http://schemas.microsoft.com/office/drawing/2010/main">
                  <a:solidFill>
                    <a:srgbClr val="FFFFFF"/>
                  </a:solidFill>
                </a14:hiddenFill>
              </a:ext>
            </a:extLst>
          </p:spPr>
        </p:pic>
        <p:pic>
          <p:nvPicPr>
            <p:cNvPr id="67" name="Picture 66" descr="A yellow sign with black text&#10;&#10;Description automatically generated with medium confidence">
              <a:extLst>
                <a:ext uri="{FF2B5EF4-FFF2-40B4-BE49-F238E27FC236}">
                  <a16:creationId xmlns:a16="http://schemas.microsoft.com/office/drawing/2014/main" id="{F6A7978D-E542-26DA-9FC0-47A37EBE057D}"/>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10433911" y="1074628"/>
              <a:ext cx="891228" cy="884321"/>
            </a:xfrm>
            <a:prstGeom prst="ellipse">
              <a:avLst/>
            </a:prstGeom>
            <a:ln w="57150">
              <a:noFill/>
              <a:prstDash val="dash"/>
            </a:ln>
            <a:effectLst>
              <a:softEdge rad="0"/>
            </a:effectLst>
          </p:spPr>
        </p:pic>
      </p:grpSp>
      <p:sp>
        <p:nvSpPr>
          <p:cNvPr id="68" name="TextBox 67">
            <a:extLst>
              <a:ext uri="{FF2B5EF4-FFF2-40B4-BE49-F238E27FC236}">
                <a16:creationId xmlns:a16="http://schemas.microsoft.com/office/drawing/2014/main" id="{A6F085D1-1BAF-15A4-D6A3-9D5D8B445F0F}"/>
              </a:ext>
            </a:extLst>
          </p:cNvPr>
          <p:cNvSpPr txBox="1"/>
          <p:nvPr/>
        </p:nvSpPr>
        <p:spPr>
          <a:xfrm>
            <a:off x="496081" y="11423205"/>
            <a:ext cx="9824968" cy="1062791"/>
          </a:xfrm>
          <a:prstGeom prst="rect">
            <a:avLst/>
          </a:prstGeom>
          <a:noFill/>
        </p:spPr>
        <p:txBody>
          <a:bodyPr wrap="square" rtlCol="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1828388"/>
            <a:r>
              <a:rPr lang="en-US" sz="2102" i="1" dirty="0">
                <a:solidFill>
                  <a:srgbClr val="003A6D"/>
                </a:solidFill>
                <a:latin typeface="IBM Plex Sans Light" panose="020B0403050203000203" pitchFamily="34" charset="0"/>
                <a:ea typeface="IBM Plex Sans" charset="0"/>
                <a:cs typeface="IBM Plex Sans" charset="0"/>
              </a:rPr>
              <a:t>Occur when LLMs are used in “classical ML” tasks, e.g., prediction and classification, and have well-defined metrics and defenses, i.e. IBM Trust 360 toolkits.</a:t>
            </a:r>
          </a:p>
        </p:txBody>
      </p:sp>
      <p:sp>
        <p:nvSpPr>
          <p:cNvPr id="69" name="TextBox 68">
            <a:extLst>
              <a:ext uri="{FF2B5EF4-FFF2-40B4-BE49-F238E27FC236}">
                <a16:creationId xmlns:a16="http://schemas.microsoft.com/office/drawing/2014/main" id="{5C64A607-B98B-D43B-3152-854031206F5C}"/>
              </a:ext>
            </a:extLst>
          </p:cNvPr>
          <p:cNvSpPr txBox="1"/>
          <p:nvPr/>
        </p:nvSpPr>
        <p:spPr>
          <a:xfrm>
            <a:off x="12193587" y="11584895"/>
            <a:ext cx="9824968" cy="739305"/>
          </a:xfrm>
          <a:prstGeom prst="rect">
            <a:avLst/>
          </a:prstGeom>
          <a:noFill/>
        </p:spPr>
        <p:txBody>
          <a:bodyPr wrap="square" rtlCol="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1828388"/>
            <a:r>
              <a:rPr lang="en-US" sz="2102" i="1" dirty="0">
                <a:solidFill>
                  <a:srgbClr val="A56EFF"/>
                </a:solidFill>
                <a:latin typeface="IBM Plex Sans Light" panose="020B0403050203000203" pitchFamily="34" charset="0"/>
                <a:ea typeface="IBM Plex Sans" charset="0"/>
                <a:cs typeface="IBM Plex Sans" charset="0"/>
              </a:rPr>
              <a:t>Occur when LLMs are used in generative tasks, and do not yet have well-defined metrics and defenses.</a:t>
            </a:r>
          </a:p>
        </p:txBody>
      </p:sp>
    </p:spTree>
    <p:extLst>
      <p:ext uri="{BB962C8B-B14F-4D97-AF65-F5344CB8AC3E}">
        <p14:creationId xmlns:p14="http://schemas.microsoft.com/office/powerpoint/2010/main" val="8008485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06DA9C-E6C9-1381-E4A7-91487F145E48}"/>
              </a:ext>
            </a:extLst>
          </p:cNvPr>
          <p:cNvSpPr>
            <a:spLocks noGrp="1"/>
          </p:cNvSpPr>
          <p:nvPr>
            <p:ph type="body" sz="quarter" idx="11"/>
          </p:nvPr>
        </p:nvSpPr>
        <p:spPr/>
        <p:txBody>
          <a:bodyPr/>
          <a:lstStyle/>
          <a:p>
            <a:r>
              <a:rPr lang="en-US" dirty="0"/>
              <a:t>Governance necessities</a:t>
            </a:r>
          </a:p>
        </p:txBody>
      </p:sp>
      <p:pic>
        <p:nvPicPr>
          <p:cNvPr id="29" name="Picture Placeholder 28">
            <a:extLst>
              <a:ext uri="{FF2B5EF4-FFF2-40B4-BE49-F238E27FC236}">
                <a16:creationId xmlns:a16="http://schemas.microsoft.com/office/drawing/2014/main" id="{4BE480C1-3184-8E22-68B5-1A358BE3DEC2}"/>
              </a:ext>
            </a:extLst>
          </p:cNvPr>
          <p:cNvPicPr>
            <a:picLocks noGrp="1" noChangeAspect="1"/>
          </p:cNvPicPr>
          <p:nvPr>
            <p:ph type="pic" sz="quarter" idx="17"/>
          </p:nvPr>
        </p:nvPicPr>
        <p:blipFill rotWithShape="1">
          <a:blip r:embed="rId3">
            <a:extLst>
              <a:ext uri="{96DAC541-7B7A-43D3-8B79-37D633B846F1}">
                <asvg:svgBlip xmlns:asvg="http://schemas.microsoft.com/office/drawing/2016/SVG/main" r:embed="rId4"/>
              </a:ext>
            </a:extLst>
          </a:blip>
          <a:srcRect/>
          <a:stretch/>
        </p:blipFill>
        <p:spPr>
          <a:xfrm>
            <a:off x="18716625" y="576072"/>
            <a:ext cx="1216152" cy="1216152"/>
          </a:xfrm>
        </p:spPr>
      </p:pic>
      <p:sp>
        <p:nvSpPr>
          <p:cNvPr id="4" name="Text Placeholder 3">
            <a:extLst>
              <a:ext uri="{FF2B5EF4-FFF2-40B4-BE49-F238E27FC236}">
                <a16:creationId xmlns:a16="http://schemas.microsoft.com/office/drawing/2014/main" id="{C7B69501-1DBB-F743-8C94-3DCFFE03F26F}"/>
              </a:ext>
            </a:extLst>
          </p:cNvPr>
          <p:cNvSpPr>
            <a:spLocks noGrp="1"/>
          </p:cNvSpPr>
          <p:nvPr>
            <p:ph type="body" sz="quarter" idx="10"/>
          </p:nvPr>
        </p:nvSpPr>
        <p:spPr>
          <a:prstGeom prst="rect">
            <a:avLst/>
          </a:prstGeom>
        </p:spPr>
        <p:txBody>
          <a:bodyPr/>
          <a:lstStyle/>
          <a:p>
            <a:r>
              <a:rPr lang="en-US" b="1" dirty="0">
                <a:solidFill>
                  <a:schemeClr val="accent1"/>
                </a:solidFill>
              </a:rPr>
              <a:t>Monitor and evaluate</a:t>
            </a:r>
          </a:p>
          <a:p>
            <a:endParaRPr lang="en-US" dirty="0"/>
          </a:p>
          <a:p>
            <a:pPr marL="571500" indent="-571500">
              <a:buFont typeface="Arial" panose="020B0604020202020204" pitchFamily="34" charset="0"/>
              <a:buChar char="•"/>
            </a:pPr>
            <a:r>
              <a:rPr lang="en-US" dirty="0"/>
              <a:t>Monitor predictive models for fairness, accuracy, and drift</a:t>
            </a:r>
          </a:p>
          <a:p>
            <a:pPr marL="571500" indent="-571500">
              <a:buFont typeface="Arial" panose="020B0604020202020204" pitchFamily="34" charset="0"/>
              <a:buChar char="•"/>
            </a:pPr>
            <a:r>
              <a:rPr lang="en-US" dirty="0"/>
              <a:t>Monitor generative models for PII and HAP, with additional monitors coming soon</a:t>
            </a:r>
          </a:p>
          <a:p>
            <a:pPr marL="571500" indent="-571500">
              <a:buFont typeface="Arial" panose="020B0604020202020204" pitchFamily="34" charset="0"/>
              <a:buChar char="•"/>
            </a:pPr>
            <a:r>
              <a:rPr lang="en-US" dirty="0"/>
              <a:t>Explain model predictions and output</a:t>
            </a:r>
          </a:p>
        </p:txBody>
      </p:sp>
      <p:sp>
        <p:nvSpPr>
          <p:cNvPr id="5" name="Text Placeholder 4">
            <a:extLst>
              <a:ext uri="{FF2B5EF4-FFF2-40B4-BE49-F238E27FC236}">
                <a16:creationId xmlns:a16="http://schemas.microsoft.com/office/drawing/2014/main" id="{380049E5-8E79-07C7-3AF2-25702F5DC13C}"/>
              </a:ext>
            </a:extLst>
          </p:cNvPr>
          <p:cNvSpPr>
            <a:spLocks noGrp="1"/>
          </p:cNvSpPr>
          <p:nvPr>
            <p:ph type="body" sz="quarter" idx="20"/>
          </p:nvPr>
        </p:nvSpPr>
        <p:spPr>
          <a:xfrm>
            <a:off x="12653495" y="3429001"/>
            <a:ext cx="4963923" cy="8572500"/>
          </a:xfrm>
          <a:prstGeom prst="rect">
            <a:avLst/>
          </a:prstGeom>
        </p:spPr>
        <p:txBody>
          <a:bodyPr/>
          <a:lstStyle/>
          <a:p>
            <a:r>
              <a:rPr lang="en-US" b="1" dirty="0">
                <a:solidFill>
                  <a:schemeClr val="accent1"/>
                </a:solidFill>
              </a:rPr>
              <a:t>Track facts and metrics</a:t>
            </a:r>
          </a:p>
          <a:p>
            <a:endParaRPr lang="en-US" dirty="0"/>
          </a:p>
          <a:p>
            <a:pPr marL="571500" indent="-571500">
              <a:buFont typeface="Arial" panose="020B0604020202020204" pitchFamily="34" charset="0"/>
              <a:buChar char="•"/>
            </a:pPr>
            <a:r>
              <a:rPr lang="en-US" dirty="0"/>
              <a:t>Automatically gather model metrics and metadata</a:t>
            </a:r>
          </a:p>
          <a:p>
            <a:pPr marL="571500" indent="-571500">
              <a:buFont typeface="Arial" panose="020B0604020202020204" pitchFamily="34" charset="0"/>
              <a:buChar char="•"/>
            </a:pPr>
            <a:r>
              <a:rPr lang="en-US" dirty="0"/>
              <a:t>Provide model information in a fully-managed, searchable catalog</a:t>
            </a:r>
          </a:p>
          <a:p>
            <a:pPr marL="571500" indent="-571500">
              <a:buFont typeface="Arial" panose="020B0604020202020204" pitchFamily="34" charset="0"/>
              <a:buChar char="•"/>
            </a:pPr>
            <a:r>
              <a:rPr lang="en-US" dirty="0"/>
              <a:t>Track models throughout the entire lifecycle</a:t>
            </a:r>
          </a:p>
        </p:txBody>
      </p:sp>
      <p:sp>
        <p:nvSpPr>
          <p:cNvPr id="6" name="Text Placeholder 5">
            <a:extLst>
              <a:ext uri="{FF2B5EF4-FFF2-40B4-BE49-F238E27FC236}">
                <a16:creationId xmlns:a16="http://schemas.microsoft.com/office/drawing/2014/main" id="{0C6D32D9-5B8D-8A7B-954A-41C0387341CA}"/>
              </a:ext>
            </a:extLst>
          </p:cNvPr>
          <p:cNvSpPr>
            <a:spLocks noGrp="1"/>
          </p:cNvSpPr>
          <p:nvPr>
            <p:ph type="body" sz="quarter" idx="21"/>
          </p:nvPr>
        </p:nvSpPr>
        <p:spPr>
          <a:xfrm>
            <a:off x="18716625" y="3429001"/>
            <a:ext cx="5527675" cy="8572500"/>
          </a:xfrm>
          <a:prstGeom prst="rect">
            <a:avLst/>
          </a:prstGeom>
        </p:spPr>
        <p:txBody>
          <a:bodyPr/>
          <a:lstStyle/>
          <a:p>
            <a:r>
              <a:rPr lang="en-US" b="1" dirty="0">
                <a:solidFill>
                  <a:schemeClr val="accent1"/>
                </a:solidFill>
              </a:rPr>
              <a:t>Manage lifecycle and risk</a:t>
            </a:r>
          </a:p>
          <a:p>
            <a:endParaRPr lang="en-US" dirty="0"/>
          </a:p>
          <a:p>
            <a:pPr marL="571500" indent="-571500">
              <a:buFont typeface="Arial" panose="020B0604020202020204" pitchFamily="34" charset="0"/>
              <a:buChar char="•"/>
            </a:pPr>
            <a:r>
              <a:rPr lang="en-US" dirty="0"/>
              <a:t>Fully customize model approval workflows, from initial request to production deployment</a:t>
            </a:r>
          </a:p>
          <a:p>
            <a:pPr marL="571500" indent="-571500">
              <a:buFont typeface="Arial" panose="020B0604020202020204" pitchFamily="34" charset="0"/>
              <a:buChar char="•"/>
            </a:pPr>
            <a:r>
              <a:rPr lang="en-US" dirty="0"/>
              <a:t>Track risk for all models across the enterprise</a:t>
            </a:r>
          </a:p>
          <a:p>
            <a:pPr marL="571500" indent="-571500">
              <a:buFont typeface="Arial" panose="020B0604020202020204" pitchFamily="34" charset="0"/>
              <a:buChar char="•"/>
            </a:pPr>
            <a:r>
              <a:rPr lang="en-US" dirty="0"/>
              <a:t>Configure dashboards and reporting for model performance</a:t>
            </a:r>
          </a:p>
        </p:txBody>
      </p:sp>
      <p:pic>
        <p:nvPicPr>
          <p:cNvPr id="7" name="Picture 6" descr="Retrieve and rank, Blue 60 pictogram">
            <a:extLst>
              <a:ext uri="{FF2B5EF4-FFF2-40B4-BE49-F238E27FC236}">
                <a16:creationId xmlns:a16="http://schemas.microsoft.com/office/drawing/2014/main" id="{29F628D0-2581-493C-9C01-73C8CF4F0903}"/>
              </a:ext>
            </a:extLst>
          </p:cNvPr>
          <p:cNvPicPr>
            <a:picLocks noChangeAspect="1"/>
          </p:cNvPicPr>
          <p:nvPr/>
        </p:nvPicPr>
        <p:blipFill>
          <a:blip r:embed="rId5"/>
          <a:srcRect/>
          <a:stretch/>
        </p:blipFill>
        <p:spPr>
          <a:xfrm>
            <a:off x="12690628" y="576072"/>
            <a:ext cx="1219200" cy="1219200"/>
          </a:xfrm>
          <a:prstGeom prst="rect">
            <a:avLst/>
          </a:prstGeom>
        </p:spPr>
      </p:pic>
      <p:pic>
        <p:nvPicPr>
          <p:cNvPr id="13" name="Picture Placeholder 12">
            <a:extLst>
              <a:ext uri="{FF2B5EF4-FFF2-40B4-BE49-F238E27FC236}">
                <a16:creationId xmlns:a16="http://schemas.microsoft.com/office/drawing/2014/main" id="{2D98267B-D702-AB5F-5308-9E374141DC0A}"/>
              </a:ext>
            </a:extLst>
          </p:cNvPr>
          <p:cNvPicPr>
            <a:picLocks noGrp="1" noChangeAspect="1"/>
          </p:cNvPicPr>
          <p:nvPr>
            <p:ph type="pic" sz="quarter" idx="15"/>
          </p:nvPr>
        </p:nvPicPr>
        <p:blipFill>
          <a:blip r:embed="rId6">
            <a:extLst>
              <a:ext uri="{96DAC541-7B7A-43D3-8B79-37D633B846F1}">
                <asvg:svgBlip xmlns:asvg="http://schemas.microsoft.com/office/drawing/2016/SVG/main" r:embed="rId7"/>
              </a:ext>
            </a:extLst>
          </a:blip>
          <a:srcRect/>
          <a:stretch>
            <a:fillRect/>
          </a:stretch>
        </p:blipFill>
        <p:spPr/>
      </p:pic>
    </p:spTree>
    <p:extLst>
      <p:ext uri="{BB962C8B-B14F-4D97-AF65-F5344CB8AC3E}">
        <p14:creationId xmlns:p14="http://schemas.microsoft.com/office/powerpoint/2010/main" val="32163444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xml><?xml version="1.0" encoding="utf-8"?>
<p:tagLst xmlns:a="http://schemas.openxmlformats.org/drawingml/2006/main" xmlns:r="http://schemas.openxmlformats.org/officeDocument/2006/relationships" xmlns:p="http://schemas.openxmlformats.org/presentationml/2006/main">
  <p:tag name="NAME" val="TrackerNumBlue"/>
</p:tagLst>
</file>

<file path=ppt/tags/tag1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3.xml><?xml version="1.0" encoding="utf-8"?>
<p:tagLst xmlns:a="http://schemas.openxmlformats.org/drawingml/2006/main" xmlns:r="http://schemas.openxmlformats.org/officeDocument/2006/relationships" xmlns:p="http://schemas.openxmlformats.org/presentationml/2006/main">
  <p:tag name="SHAPENAME" val="5. Sourc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xml><?xml version="1.0" encoding="utf-8"?>
<p:tagLst xmlns:a="http://schemas.openxmlformats.org/drawingml/2006/main" xmlns:r="http://schemas.openxmlformats.org/officeDocument/2006/relationships" xmlns:p="http://schemas.openxmlformats.org/presentationml/2006/main">
  <p:tag name="SHAPENAME" val="5. Source"/>
</p:tagLst>
</file>

<file path=ppt/tags/tag1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Subtitle"/>
</p:tagLst>
</file>

<file path=ppt/tags/tag141.xml><?xml version="1.0" encoding="utf-8"?>
<p:tagLst xmlns:a="http://schemas.openxmlformats.org/drawingml/2006/main" xmlns:r="http://schemas.openxmlformats.org/officeDocument/2006/relationships" xmlns:p="http://schemas.openxmlformats.org/presentationml/2006/main">
  <p:tag name="SHAPENAME" val="Title"/>
</p:tagLst>
</file>

<file path=ppt/tags/tag14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63.xml><?xml version="1.0" encoding="utf-8"?>
<p:tagLst xmlns:a="http://schemas.openxmlformats.org/drawingml/2006/main" xmlns:r="http://schemas.openxmlformats.org/officeDocument/2006/relationships" xmlns:p="http://schemas.openxmlformats.org/presentationml/2006/main">
  <p:tag name="SHAPENAME" val="5. Source"/>
</p:tagLst>
</file>

<file path=ppt/tags/tag1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1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7.xml><?xml version="1.0" encoding="utf-8"?>
<p:tagLst xmlns:a="http://schemas.openxmlformats.org/drawingml/2006/main" xmlns:r="http://schemas.openxmlformats.org/officeDocument/2006/relationships" xmlns:p="http://schemas.openxmlformats.org/presentationml/2006/main">
  <p:tag name="ANGLE" val="5"/>
</p:tagLst>
</file>

<file path=ppt/tags/tag1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7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7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7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5.xml><?xml version="1.0" encoding="utf-8"?>
<p:tagLst xmlns:a="http://schemas.openxmlformats.org/drawingml/2006/main" xmlns:r="http://schemas.openxmlformats.org/officeDocument/2006/relationships" xmlns:p="http://schemas.openxmlformats.org/presentationml/2006/main">
  <p:tag name="SHAPENAME" val="5. Sourc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8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9.xml><?xml version="1.0" encoding="utf-8"?>
<p:tagLst xmlns:a="http://schemas.openxmlformats.org/drawingml/2006/main" xmlns:r="http://schemas.openxmlformats.org/officeDocument/2006/relationships" xmlns:p="http://schemas.openxmlformats.org/presentationml/2006/main">
  <p:tag name="ANGLE" val="4"/>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NAME" val="ACET"/>
</p:tagLst>
</file>

<file path=ppt/tags/tag1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4.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195.xml><?xml version="1.0" encoding="utf-8"?>
<p:tagLst xmlns:a="http://schemas.openxmlformats.org/drawingml/2006/main" xmlns:r="http://schemas.openxmlformats.org/officeDocument/2006/relationships" xmlns:p="http://schemas.openxmlformats.org/presentationml/2006/main">
  <p:tag name="NAME" val="TrackerNumWhite"/>
</p:tagLst>
</file>

<file path=ppt/tags/tag19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97.xml><?xml version="1.0" encoding="utf-8"?>
<p:tagLst xmlns:a="http://schemas.openxmlformats.org/drawingml/2006/main" xmlns:r="http://schemas.openxmlformats.org/officeDocument/2006/relationships" xmlns:p="http://schemas.openxmlformats.org/presentationml/2006/main">
  <p:tag name="NAME" val="TrackerNumBlue"/>
</p:tagLst>
</file>

<file path=ppt/tags/tag198.xml><?xml version="1.0" encoding="utf-8"?>
<p:tagLst xmlns:a="http://schemas.openxmlformats.org/drawingml/2006/main" xmlns:r="http://schemas.openxmlformats.org/officeDocument/2006/relationships" xmlns:p="http://schemas.openxmlformats.org/presentationml/2006/main">
  <p:tag name="NAME" val="Moon"/>
</p:tagLst>
</file>

<file path=ppt/tags/tag199.xml><?xml version="1.0" encoding="utf-8"?>
<p:tagLst xmlns:a="http://schemas.openxmlformats.org/drawingml/2006/main" xmlns:r="http://schemas.openxmlformats.org/officeDocument/2006/relationships" xmlns:p="http://schemas.openxmlformats.org/presentationml/2006/main">
  <p:tag name="NAME" val="Moon"/>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NAME" val="Moon"/>
</p:tagLst>
</file>

<file path=ppt/tags/tag201.xml><?xml version="1.0" encoding="utf-8"?>
<p:tagLst xmlns:a="http://schemas.openxmlformats.org/drawingml/2006/main" xmlns:r="http://schemas.openxmlformats.org/officeDocument/2006/relationships" xmlns:p="http://schemas.openxmlformats.org/presentationml/2006/main">
  <p:tag name="NAME" val="Moon"/>
</p:tagLst>
</file>

<file path=ppt/tags/tag202.xml><?xml version="1.0" encoding="utf-8"?>
<p:tagLst xmlns:a="http://schemas.openxmlformats.org/drawingml/2006/main" xmlns:r="http://schemas.openxmlformats.org/officeDocument/2006/relationships" xmlns:p="http://schemas.openxmlformats.org/presentationml/2006/main">
  <p:tag name="NAME" val="Moon"/>
</p:tagLst>
</file>

<file path=ppt/tags/tag203.xml><?xml version="1.0" encoding="utf-8"?>
<p:tagLst xmlns:a="http://schemas.openxmlformats.org/drawingml/2006/main" xmlns:r="http://schemas.openxmlformats.org/officeDocument/2006/relationships" xmlns:p="http://schemas.openxmlformats.org/presentationml/2006/main">
  <p:tag name="ANGLE" val="5"/>
</p:tagLst>
</file>

<file path=ppt/tags/tag204.xml><?xml version="1.0" encoding="utf-8"?>
<p:tagLst xmlns:a="http://schemas.openxmlformats.org/drawingml/2006/main" xmlns:r="http://schemas.openxmlformats.org/officeDocument/2006/relationships" xmlns:p="http://schemas.openxmlformats.org/presentationml/2006/main">
  <p:tag name="ANGLE" val="5"/>
</p:tagLst>
</file>

<file path=ppt/tags/tag205.xml><?xml version="1.0" encoding="utf-8"?>
<p:tagLst xmlns:a="http://schemas.openxmlformats.org/drawingml/2006/main" xmlns:r="http://schemas.openxmlformats.org/officeDocument/2006/relationships" xmlns:p="http://schemas.openxmlformats.org/presentationml/2006/main">
  <p:tag name="ANGLE" val="4"/>
</p:tagLst>
</file>

<file path=ppt/tags/tag206.xml><?xml version="1.0" encoding="utf-8"?>
<p:tagLst xmlns:a="http://schemas.openxmlformats.org/drawingml/2006/main" xmlns:r="http://schemas.openxmlformats.org/officeDocument/2006/relationships" xmlns:p="http://schemas.openxmlformats.org/presentationml/2006/main">
  <p:tag name="ANGLE" val="4"/>
</p:tagLst>
</file>

<file path=ppt/tags/tag207.xml><?xml version="1.0" encoding="utf-8"?>
<p:tagLst xmlns:a="http://schemas.openxmlformats.org/drawingml/2006/main" xmlns:r="http://schemas.openxmlformats.org/officeDocument/2006/relationships" xmlns:p="http://schemas.openxmlformats.org/presentationml/2006/main">
  <p:tag name="ANGLE" val="3"/>
</p:tagLst>
</file>

<file path=ppt/tags/tag208.xml><?xml version="1.0" encoding="utf-8"?>
<p:tagLst xmlns:a="http://schemas.openxmlformats.org/drawingml/2006/main" xmlns:r="http://schemas.openxmlformats.org/officeDocument/2006/relationships" xmlns:p="http://schemas.openxmlformats.org/presentationml/2006/main">
  <p:tag name="ANGLE" val="3"/>
</p:tagLst>
</file>

<file path=ppt/tags/tag209.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3"/>
</p:tagLst>
</file>

<file path=ppt/tags/tag210.xml><?xml version="1.0" encoding="utf-8"?>
<p:tagLst xmlns:a="http://schemas.openxmlformats.org/drawingml/2006/main" xmlns:r="http://schemas.openxmlformats.org/officeDocument/2006/relationships" xmlns:p="http://schemas.openxmlformats.org/presentationml/2006/main">
  <p:tag name="ANGLE" val="2"/>
</p:tagLst>
</file>

<file path=ppt/tags/tag211.xml><?xml version="1.0" encoding="utf-8"?>
<p:tagLst xmlns:a="http://schemas.openxmlformats.org/drawingml/2006/main" xmlns:r="http://schemas.openxmlformats.org/officeDocument/2006/relationships" xmlns:p="http://schemas.openxmlformats.org/presentationml/2006/main">
  <p:tag name="ANGLE" val="1"/>
</p:tagLst>
</file>

<file path=ppt/tags/tag212.xml><?xml version="1.0" encoding="utf-8"?>
<p:tagLst xmlns:a="http://schemas.openxmlformats.org/drawingml/2006/main" xmlns:r="http://schemas.openxmlformats.org/officeDocument/2006/relationships" xmlns:p="http://schemas.openxmlformats.org/presentationml/2006/main">
  <p:tag name="ANGLE" val="1"/>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1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16.xml><?xml version="1.0" encoding="utf-8"?>
<p:tagLst xmlns:a="http://schemas.openxmlformats.org/drawingml/2006/main" xmlns:r="http://schemas.openxmlformats.org/officeDocument/2006/relationships" xmlns:p="http://schemas.openxmlformats.org/presentationml/2006/main">
  <p:tag name="SHAPENAME" val="Subtitle"/>
</p:tagLst>
</file>

<file path=ppt/tags/tag217.xml><?xml version="1.0" encoding="utf-8"?>
<p:tagLst xmlns:a="http://schemas.openxmlformats.org/drawingml/2006/main" xmlns:r="http://schemas.openxmlformats.org/officeDocument/2006/relationships" xmlns:p="http://schemas.openxmlformats.org/presentationml/2006/main">
  <p:tag name="SHAPENAME" val="Title"/>
</p:tagLst>
</file>

<file path=ppt/tags/tag2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23.xml><?xml version="1.0" encoding="utf-8"?>
<p:tagLst xmlns:a="http://schemas.openxmlformats.org/drawingml/2006/main" xmlns:r="http://schemas.openxmlformats.org/officeDocument/2006/relationships" xmlns:p="http://schemas.openxmlformats.org/presentationml/2006/main">
  <p:tag name="ANGLE" val="2"/>
</p:tagLst>
</file>

<file path=ppt/tags/tag2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1.xml><?xml version="1.0" encoding="utf-8"?>
<p:tagLst xmlns:a="http://schemas.openxmlformats.org/drawingml/2006/main" xmlns:r="http://schemas.openxmlformats.org/officeDocument/2006/relationships" xmlns:p="http://schemas.openxmlformats.org/presentationml/2006/main">
  <p:tag name="SHAPENAME" val="5. Sourc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2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7.xml><?xml version="1.0" encoding="utf-8"?>
<p:tagLst xmlns:a="http://schemas.openxmlformats.org/drawingml/2006/main" xmlns:r="http://schemas.openxmlformats.org/officeDocument/2006/relationships" xmlns:p="http://schemas.openxmlformats.org/presentationml/2006/main">
  <p:tag name="SHAPENAME" val="5. Source"/>
</p:tagLst>
</file>

<file path=ppt/tags/tag2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3.xml><?xml version="1.0" encoding="utf-8"?>
<p:tagLst xmlns:a="http://schemas.openxmlformats.org/drawingml/2006/main" xmlns:r="http://schemas.openxmlformats.org/officeDocument/2006/relationships" xmlns:p="http://schemas.openxmlformats.org/presentationml/2006/main">
  <p:tag name="SHAPENAME" val="5. Source"/>
</p:tagLst>
</file>

<file path=ppt/tags/tag2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ANGLE" val="1"/>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8.xml><?xml version="1.0" encoding="utf-8"?>
<p:tagLst xmlns:a="http://schemas.openxmlformats.org/drawingml/2006/main" xmlns:r="http://schemas.openxmlformats.org/officeDocument/2006/relationships" xmlns:p="http://schemas.openxmlformats.org/presentationml/2006/main">
  <p:tag name="SHAPENAME" val="5. Source"/>
</p:tagLst>
</file>

<file path=ppt/tags/tag2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26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SHAPENAME" val="5. Source"/>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7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5. Source"/>
</p:tagLst>
</file>

<file path=ppt/tags/tag2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9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8.xml><?xml version="1.0" encoding="utf-8"?>
<p:tagLst xmlns:a="http://schemas.openxmlformats.org/drawingml/2006/main" xmlns:r="http://schemas.openxmlformats.org/officeDocument/2006/relationships" xmlns:p="http://schemas.openxmlformats.org/presentationml/2006/main">
  <p:tag name="SHAPENAME" val="5. Source"/>
</p:tagLst>
</file>

<file path=ppt/tags/tag2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3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SHAPENAME" val="5. Source"/>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5.xml><?xml version="1.0" encoding="utf-8"?>
<p:tagLst xmlns:a="http://schemas.openxmlformats.org/drawingml/2006/main" xmlns:r="http://schemas.openxmlformats.org/officeDocument/2006/relationships" xmlns:p="http://schemas.openxmlformats.org/presentationml/2006/main">
  <p:tag name="SHAPENAME" val="Subtitle"/>
</p:tagLst>
</file>

<file path=ppt/tags/tag326.xml><?xml version="1.0" encoding="utf-8"?>
<p:tagLst xmlns:a="http://schemas.openxmlformats.org/drawingml/2006/main" xmlns:r="http://schemas.openxmlformats.org/officeDocument/2006/relationships" xmlns:p="http://schemas.openxmlformats.org/presentationml/2006/main">
  <p:tag name="SHAPENAME" val="Title"/>
</p:tagLst>
</file>

<file path=ppt/tags/tag32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5.xml><?xml version="1.0" encoding="utf-8"?>
<p:tagLst xmlns:a="http://schemas.openxmlformats.org/drawingml/2006/main" xmlns:r="http://schemas.openxmlformats.org/officeDocument/2006/relationships" xmlns:p="http://schemas.openxmlformats.org/presentationml/2006/main">
  <p:tag name="SHAPENAME" val="5. Source"/>
</p:tagLst>
</file>

<file path=ppt/tags/tag3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9.xml><?xml version="1.0" encoding="utf-8"?>
<p:tagLst xmlns:a="http://schemas.openxmlformats.org/drawingml/2006/main" xmlns:r="http://schemas.openxmlformats.org/officeDocument/2006/relationships" xmlns:p="http://schemas.openxmlformats.org/presentationml/2006/main">
  <p:tag name="SHAPENAME" val="5. Source"/>
</p:tagLst>
</file>

<file path=ppt/tags/tag35.xml><?xml version="1.0" encoding="utf-8"?>
<p:tagLst xmlns:a="http://schemas.openxmlformats.org/drawingml/2006/main" xmlns:r="http://schemas.openxmlformats.org/officeDocument/2006/relationships" xmlns:p="http://schemas.openxmlformats.org/presentationml/2006/main">
  <p:tag name="SHAPENAME" val="Title"/>
</p:tagLst>
</file>

<file path=ppt/tags/tag3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xml><?xml version="1.0" encoding="utf-8"?>
<p:tagLst xmlns:a="http://schemas.openxmlformats.org/drawingml/2006/main" xmlns:r="http://schemas.openxmlformats.org/officeDocument/2006/relationships" xmlns:p="http://schemas.openxmlformats.org/presentationml/2006/main">
  <p:tag name="SHAPENAME" val="5. Source"/>
</p:tagLst>
</file>

<file path=ppt/tags/tag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9.xml><?xml version="1.0" encoding="utf-8"?>
<p:tagLst xmlns:a="http://schemas.openxmlformats.org/drawingml/2006/main" xmlns:r="http://schemas.openxmlformats.org/officeDocument/2006/relationships" xmlns:p="http://schemas.openxmlformats.org/presentationml/2006/main">
  <p:tag name="NAME" val="TrackerNumWhite"/>
</p:tagLst>
</file>

<file path=ppt/tags/tag9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3.xml><?xml version="1.0" encoding="utf-8"?>
<p:tagLst xmlns:a="http://schemas.openxmlformats.org/drawingml/2006/main" xmlns:r="http://schemas.openxmlformats.org/officeDocument/2006/relationships" xmlns:p="http://schemas.openxmlformats.org/presentationml/2006/main">
  <p:tag name="SHAPENAME" val="5. Source"/>
</p:tagLst>
</file>

<file path=ppt/tags/tag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heme/theme1.xml><?xml version="1.0" encoding="utf-8"?>
<a:theme xmlns:a="http://schemas.openxmlformats.org/drawingml/2006/main" name="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10.xml><?xml version="1.0" encoding="utf-8"?>
<a:theme xmlns:a="http://schemas.openxmlformats.org/drawingml/2006/main" name="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1.xml><?xml version="1.0" encoding="utf-8"?>
<a:theme xmlns:a="http://schemas.openxmlformats.org/drawingml/2006/main" name="2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0_Plex_embed_REV" id="{210F0D26-36E3-474A-9FFA-BB5DDA14E030}" vid="{F6871AD2-0435-6041-9D94-43572B7E2737}"/>
    </a:ext>
  </a:extLst>
</a:theme>
</file>

<file path=ppt/theme/theme1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3.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4.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5.xml><?xml version="1.0" encoding="utf-8"?>
<a:theme xmlns:a="http://schemas.openxmlformats.org/drawingml/2006/main" name="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6.xml><?xml version="1.0" encoding="utf-8"?>
<a:theme xmlns:a="http://schemas.openxmlformats.org/drawingml/2006/main" name="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17.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18.xml><?xml version="1.0" encoding="utf-8"?>
<a:theme xmlns:a="http://schemas.openxmlformats.org/drawingml/2006/main" name="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9.xml><?xml version="1.0" encoding="utf-8"?>
<a:theme xmlns:a="http://schemas.openxmlformats.org/drawingml/2006/main" name="10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2.xml><?xml version="1.0" encoding="utf-8"?>
<a:theme xmlns:a="http://schemas.openxmlformats.org/drawingml/2006/main" name="7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0.xml><?xml version="1.0" encoding="utf-8"?>
<a:theme xmlns:a="http://schemas.openxmlformats.org/drawingml/2006/main" name="1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1.xml><?xml version="1.0" encoding="utf-8"?>
<a:theme xmlns:a="http://schemas.openxmlformats.org/drawingml/2006/main" name="1_IBM 2022 Master template">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Master_Presentation_2021_V01_Plex" id="{BD398A2B-0B96-D843-9A4A-05239798B6A1}" vid="{995E1A7E-A5C5-1148-B691-A3B3F5F35A6E}"/>
    </a:ext>
  </a:extLst>
</a:theme>
</file>

<file path=ppt/theme/theme22.xml><?xml version="1.0" encoding="utf-8"?>
<a:theme xmlns:a="http://schemas.openxmlformats.org/drawingml/2006/main" name="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23.xml><?xml version="1.0" encoding="utf-8"?>
<a:theme xmlns:a="http://schemas.openxmlformats.org/drawingml/2006/main" name="4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4.xml><?xml version="1.0" encoding="utf-8"?>
<a:theme xmlns:a="http://schemas.openxmlformats.org/drawingml/2006/main" name="1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5.xml><?xml version="1.0" encoding="utf-8"?>
<a:theme xmlns:a="http://schemas.openxmlformats.org/drawingml/2006/main" name="1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6.xml><?xml version="1.0" encoding="utf-8"?>
<a:theme xmlns:a="http://schemas.openxmlformats.org/drawingml/2006/main" name="1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27.xml><?xml version="1.0" encoding="utf-8"?>
<a:theme xmlns:a="http://schemas.openxmlformats.org/drawingml/2006/main" name="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28.xml><?xml version="1.0" encoding="utf-8"?>
<a:theme xmlns:a="http://schemas.openxmlformats.org/drawingml/2006/main" name="15_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29.xml><?xml version="1.0" encoding="utf-8"?>
<a:theme xmlns:a="http://schemas.openxmlformats.org/drawingml/2006/main" name="1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1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30.xml><?xml version="1.0" encoding="utf-8"?>
<a:theme xmlns:a="http://schemas.openxmlformats.org/drawingml/2006/main" name="1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31.xml><?xml version="1.0" encoding="utf-8"?>
<a:theme xmlns:a="http://schemas.openxmlformats.org/drawingml/2006/main" name="5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32.xml><?xml version="1.0" encoding="utf-8"?>
<a:theme xmlns:a="http://schemas.openxmlformats.org/drawingml/2006/main" name="1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33.xml><?xml version="1.0" encoding="utf-8"?>
<a:theme xmlns:a="http://schemas.openxmlformats.org/drawingml/2006/main" name="1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34.xml><?xml version="1.0" encoding="utf-8"?>
<a:theme xmlns:a="http://schemas.openxmlformats.org/drawingml/2006/main" name="1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35.xml><?xml version="1.0" encoding="utf-8"?>
<a:theme xmlns:a="http://schemas.openxmlformats.org/drawingml/2006/main" name="1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36.xml><?xml version="1.0" encoding="utf-8"?>
<a:theme xmlns:a="http://schemas.openxmlformats.org/drawingml/2006/main" name="2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7.xml><?xml version="1.0" encoding="utf-8"?>
<a:theme xmlns:a="http://schemas.openxmlformats.org/drawingml/2006/main" name="8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2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4.xml><?xml version="1.0" encoding="utf-8"?>
<a:theme xmlns:a="http://schemas.openxmlformats.org/drawingml/2006/main" name="2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40.xml><?xml version="1.0" encoding="utf-8"?>
<a:theme xmlns:a="http://schemas.openxmlformats.org/drawingml/2006/main" name="20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41.xml><?xml version="1.0" encoding="utf-8"?>
<a:theme xmlns:a="http://schemas.openxmlformats.org/drawingml/2006/main" name="1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400AFF57-8B96-B446-8745-2AECC499FF09}" vid="{FAA52385-E2D2-C649-89B8-E6FEAA697922}"/>
    </a:ext>
  </a:extLst>
</a:theme>
</file>

<file path=ppt/theme/theme4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21_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44.xml><?xml version="1.0" encoding="utf-8"?>
<a:theme xmlns:a="http://schemas.openxmlformats.org/drawingml/2006/main" name="2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 id="{2D671729-3262-4942-95B4-35B07857C92F}" vid="{7DAD4B7F-833D-4062-9BBF-E19E63620841}"/>
    </a:ext>
  </a:extLst>
</a:theme>
</file>

<file path=ppt/theme/theme45.xml><?xml version="1.0" encoding="utf-8"?>
<a:theme xmlns:a="http://schemas.openxmlformats.org/drawingml/2006/main" name="2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46.xml><?xml version="1.0" encoding="utf-8"?>
<a:theme xmlns:a="http://schemas.openxmlformats.org/drawingml/2006/main" name="2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 id="{2D671729-3262-4942-95B4-35B07857C92F}" vid="{7DAD4B7F-833D-4062-9BBF-E19E63620841}"/>
    </a:ext>
  </a:extLst>
</a:theme>
</file>

<file path=ppt/theme/theme47.xml><?xml version="1.0" encoding="utf-8"?>
<a:theme xmlns:a="http://schemas.openxmlformats.org/drawingml/2006/main" name="2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48.xml><?xml version="1.0" encoding="utf-8"?>
<a:theme xmlns:a="http://schemas.openxmlformats.org/drawingml/2006/main" name="2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49.xml><?xml version="1.0" encoding="utf-8"?>
<a:theme xmlns:a="http://schemas.openxmlformats.org/drawingml/2006/main" name="2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5.xml><?xml version="1.0" encoding="utf-8"?>
<a:theme xmlns:a="http://schemas.openxmlformats.org/drawingml/2006/main" name="7_IBM Brand Template 2022">
  <a:themeElements>
    <a:clrScheme name="Sustainability">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009193"/>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50.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51.xml><?xml version="1.0" encoding="utf-8"?>
<a:theme xmlns:a="http://schemas.openxmlformats.org/drawingml/2006/main" name="2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52.xml><?xml version="1.0" encoding="utf-8"?>
<a:theme xmlns:a="http://schemas.openxmlformats.org/drawingml/2006/main" name="2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5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5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6.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7.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8.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9.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docProps/app.xml><?xml version="1.0" encoding="utf-8"?>
<Properties xmlns="http://schemas.openxmlformats.org/officeDocument/2006/extended-properties" xmlns:vt="http://schemas.openxmlformats.org/officeDocument/2006/docPropsVTypes">
  <Template>IBM presentation template</Template>
  <TotalTime>110102</TotalTime>
  <Words>6329</Words>
  <Application>Microsoft Macintosh PowerPoint</Application>
  <PresentationFormat>Custom</PresentationFormat>
  <Paragraphs>739</Paragraphs>
  <Slides>31</Slides>
  <Notes>13</Notes>
  <HiddenSlides>0</HiddenSlides>
  <MMClips>0</MMClips>
  <ScaleCrop>false</ScaleCrop>
  <HeadingPairs>
    <vt:vector size="8" baseType="variant">
      <vt:variant>
        <vt:lpstr>Fonts Used</vt:lpstr>
      </vt:variant>
      <vt:variant>
        <vt:i4>19</vt:i4>
      </vt:variant>
      <vt:variant>
        <vt:lpstr>Theme</vt:lpstr>
      </vt:variant>
      <vt:variant>
        <vt:i4>52</vt:i4>
      </vt:variant>
      <vt:variant>
        <vt:lpstr>Embedded OLE Servers</vt:lpstr>
      </vt:variant>
      <vt:variant>
        <vt:i4>1</vt:i4>
      </vt:variant>
      <vt:variant>
        <vt:lpstr>Slide Titles</vt:lpstr>
      </vt:variant>
      <vt:variant>
        <vt:i4>31</vt:i4>
      </vt:variant>
    </vt:vector>
  </HeadingPairs>
  <TitlesOfParts>
    <vt:vector size="103" baseType="lpstr">
      <vt:lpstr>Arial</vt:lpstr>
      <vt:lpstr>Arial Regular</vt:lpstr>
      <vt:lpstr>Calibri</vt:lpstr>
      <vt:lpstr>Calibri Light</vt:lpstr>
      <vt:lpstr>Courier New</vt:lpstr>
      <vt:lpstr>Georgia</vt:lpstr>
      <vt:lpstr>Helvetica Neue</vt:lpstr>
      <vt:lpstr>IBM Plex Sans</vt:lpstr>
      <vt:lpstr>IBM Plex Sans ExtLt</vt:lpstr>
      <vt:lpstr>IBM Plex Sans Light</vt:lpstr>
      <vt:lpstr>IBM Plex Sans Medm</vt:lpstr>
      <vt:lpstr>IBM Plex Sans SmBld</vt:lpstr>
      <vt:lpstr>IBM Plex Sans Text</vt:lpstr>
      <vt:lpstr>Segoe UI</vt:lpstr>
      <vt:lpstr>Symbol</vt:lpstr>
      <vt:lpstr>System Font Regular</vt:lpstr>
      <vt:lpstr>Times New Roman</vt:lpstr>
      <vt:lpstr>Verizon NHG TX</vt:lpstr>
      <vt:lpstr>Wingdings</vt:lpstr>
      <vt:lpstr>IBM presentation template</vt:lpstr>
      <vt:lpstr>7_dk_blu_background_2017</vt:lpstr>
      <vt:lpstr>1_White</vt:lpstr>
      <vt:lpstr>2_White</vt:lpstr>
      <vt:lpstr>7_IBM Brand Template 2022</vt:lpstr>
      <vt:lpstr>1_IBM presentation template</vt:lpstr>
      <vt:lpstr>IBM presentation enablement template</vt:lpstr>
      <vt:lpstr>IBM Brand Template 2022</vt:lpstr>
      <vt:lpstr>2_IBM presentation template</vt:lpstr>
      <vt:lpstr>7_IBM presentation template</vt:lpstr>
      <vt:lpstr>2_IBM Brand Template 2022 (Microgrid)</vt:lpstr>
      <vt:lpstr>3_IBM presentation template</vt:lpstr>
      <vt:lpstr>8_IBM presentation template</vt:lpstr>
      <vt:lpstr>4_IBM presentation template</vt:lpstr>
      <vt:lpstr>5_IBM presentation template</vt:lpstr>
      <vt:lpstr>6_IBM presentation template</vt:lpstr>
      <vt:lpstr>1_IBM Brand Template 2022</vt:lpstr>
      <vt:lpstr>9_IBM presentation template</vt:lpstr>
      <vt:lpstr>10_IBM presentation template</vt:lpstr>
      <vt:lpstr>11_IBM presentation template</vt:lpstr>
      <vt:lpstr>1_IBM 2022 Master template</vt:lpstr>
      <vt:lpstr>3_IBM Brand Template 2022</vt:lpstr>
      <vt:lpstr>4_IBM Brand Template 2022</vt:lpstr>
      <vt:lpstr>12_IBM presentation template</vt:lpstr>
      <vt:lpstr>13_IBM presentation template</vt:lpstr>
      <vt:lpstr>14_IBM presentation template</vt:lpstr>
      <vt:lpstr>9_IBM Brand Template 2022</vt:lpstr>
      <vt:lpstr>15_IBM presentation template</vt:lpstr>
      <vt:lpstr>1_IBM presentation enablement template</vt:lpstr>
      <vt:lpstr>16_IBM presentation template</vt:lpstr>
      <vt:lpstr>5_IBM Brand Template 2022</vt:lpstr>
      <vt:lpstr>17_IBM presentation template</vt:lpstr>
      <vt:lpstr>18_IBM presentation template</vt:lpstr>
      <vt:lpstr>19_IBM presentation template</vt:lpstr>
      <vt:lpstr>11_IBM Brand Template 2022</vt:lpstr>
      <vt:lpstr>2_IBM presentation enablement template</vt:lpstr>
      <vt:lpstr>8_IBM Brand Template 2022</vt:lpstr>
      <vt:lpstr>Office Theme</vt:lpstr>
      <vt:lpstr>12_IBM Brand Template 2022</vt:lpstr>
      <vt:lpstr>20_IBM presentation template</vt:lpstr>
      <vt:lpstr>13_IBM Brand Template 2022</vt:lpstr>
      <vt:lpstr>7_Office Theme</vt:lpstr>
      <vt:lpstr>21_IBM presentation template</vt:lpstr>
      <vt:lpstr>22_IBM presentation template</vt:lpstr>
      <vt:lpstr>23_IBM presentation template</vt:lpstr>
      <vt:lpstr>24_IBM presentation template</vt:lpstr>
      <vt:lpstr>25_IBM presentation template</vt:lpstr>
      <vt:lpstr>26_IBM presentation template</vt:lpstr>
      <vt:lpstr>27_IBM presentation template</vt:lpstr>
      <vt:lpstr>3_IBM presentation enablement template</vt:lpstr>
      <vt:lpstr>28_IBM presentation template</vt:lpstr>
      <vt:lpstr>29_IBM presentation template</vt:lpstr>
      <vt:lpstr>think-cell Slide</vt:lpstr>
      <vt:lpstr>IBM watsonx.governance –  Scale, Accelerate &amp; Govern Generative AI</vt:lpstr>
      <vt:lpstr>Will cover the following..</vt:lpstr>
      <vt:lpstr>...but how enterprises adopt and execute will define whether they  unlock value at scale</vt:lpstr>
      <vt:lpstr>AI needs governance –  the process of directing, monitoring and managing the AI activities of an organization</vt:lpstr>
      <vt:lpstr>Traditional, amplified and new risks</vt:lpstr>
      <vt:lpstr>End-to-end lifecycle – conventional ML model</vt:lpstr>
      <vt:lpstr>End-to-end lifecycle – foundation model</vt:lpstr>
      <vt:lpstr>What does it take to trust an LLM?</vt:lpstr>
      <vt:lpstr>PowerPoint Presentation</vt:lpstr>
      <vt:lpstr>IBM watsonx.governance  a powerful toolkit built to direct, manage and monitor the AI activities of an organization</vt:lpstr>
      <vt:lpstr>Accelerate responsible, transparent and explainable AI</vt:lpstr>
      <vt:lpstr>PowerPoint Presentation</vt:lpstr>
      <vt:lpstr>Governance of LLMs and Foundation Models</vt:lpstr>
      <vt:lpstr>Governance of LLMs and Foundation Models</vt:lpstr>
      <vt:lpstr>PowerPoint Presentation</vt:lpstr>
      <vt:lpstr>PowerPoint Presentation</vt:lpstr>
      <vt:lpstr>watsonx.governance Model Management</vt:lpstr>
      <vt:lpstr>watsonx.governance Model Management</vt:lpstr>
      <vt:lpstr>Metrics for evaluating Large Language Models</vt:lpstr>
      <vt:lpstr>Drift in LLMs</vt:lpstr>
      <vt:lpstr>DEMO 2 - IBM watsonx.governance – Monitoring Custom Metrics</vt:lpstr>
      <vt:lpstr>Custom Metrics Provider Workflow - Approach 2</vt:lpstr>
      <vt:lpstr>DEMO 3 - Grafana Monitoring of LLM Health and Quality Metrics</vt:lpstr>
      <vt:lpstr>DEMO 4 - IBM watsonx.governance - Monitoring External LLM’s Architecture - Approach 1</vt:lpstr>
      <vt:lpstr>IBM watsonx.governance - Monitoring External LLM’s Architecture - Approach 2</vt:lpstr>
      <vt:lpstr>DEMO 5 - Retrieval Augmented Generation</vt:lpstr>
      <vt:lpstr>RAG Evaluation Metrics</vt:lpstr>
      <vt:lpstr>Watsonx Hallucination Detection – Accurate and 5X-10X cheaper!</vt:lpstr>
      <vt:lpstr>DEMO 6 - Development Phase - Evaluate External LLMs Prompt Quality using IBM watsonx.goverenance - monitoring toolkit.</vt:lpstr>
      <vt:lpstr>DEMO 7 - Prompt Evaluations using IBM watsonx.governance APIs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data driven enterprise to drive business advantage  Inderpal Bhandari Global Chief Data Officer, IBM</dc:title>
  <dc:subject/>
  <dc:creator>Malcolm McGregor</dc:creator>
  <cp:keywords/>
  <dc:description/>
  <cp:lastModifiedBy>Muhammad Fadly Hidayat</cp:lastModifiedBy>
  <cp:revision>354</cp:revision>
  <cp:lastPrinted>2023-03-06T17:47:21Z</cp:lastPrinted>
  <dcterms:created xsi:type="dcterms:W3CDTF">2023-03-03T22:48:15Z</dcterms:created>
  <dcterms:modified xsi:type="dcterms:W3CDTF">2024-06-05T17:49:15Z</dcterms:modified>
  <cp:category/>
</cp:coreProperties>
</file>